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26"/>
  </p:notesMasterIdLst>
  <p:handoutMasterIdLst>
    <p:handoutMasterId r:id="rId27"/>
  </p:handoutMasterIdLst>
  <p:sldIdLst>
    <p:sldId id="557" r:id="rId2"/>
    <p:sldId id="828" r:id="rId3"/>
    <p:sldId id="829" r:id="rId4"/>
    <p:sldId id="830" r:id="rId5"/>
    <p:sldId id="831" r:id="rId6"/>
    <p:sldId id="833" r:id="rId7"/>
    <p:sldId id="842" r:id="rId8"/>
    <p:sldId id="850" r:id="rId9"/>
    <p:sldId id="841" r:id="rId10"/>
    <p:sldId id="851" r:id="rId11"/>
    <p:sldId id="835" r:id="rId12"/>
    <p:sldId id="805" r:id="rId13"/>
    <p:sldId id="838" r:id="rId14"/>
    <p:sldId id="848" r:id="rId15"/>
    <p:sldId id="738" r:id="rId16"/>
    <p:sldId id="739" r:id="rId17"/>
    <p:sldId id="740" r:id="rId18"/>
    <p:sldId id="741" r:id="rId19"/>
    <p:sldId id="839" r:id="rId20"/>
    <p:sldId id="849" r:id="rId21"/>
    <p:sldId id="843" r:id="rId22"/>
    <p:sldId id="844" r:id="rId23"/>
    <p:sldId id="846" r:id="rId24"/>
    <p:sldId id="85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88B"/>
    <a:srgbClr val="496DA7"/>
    <a:srgbClr val="166824"/>
    <a:srgbClr val="606060"/>
    <a:srgbClr val="005E9E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6433" autoAdjust="0"/>
  </p:normalViewPr>
  <p:slideViewPr>
    <p:cSldViewPr>
      <p:cViewPr varScale="1">
        <p:scale>
          <a:sx n="89" d="100"/>
          <a:sy n="89" d="100"/>
        </p:scale>
        <p:origin x="108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2F957-A70B-435B-84FD-0FB2437FA0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543809-66A7-40D4-8C87-E888985227D6}">
      <dgm:prSet phldrT="[Текст]"/>
      <dgm:spPr/>
      <dgm:t>
        <a:bodyPr/>
        <a:lstStyle/>
        <a:p>
          <a:r>
            <a:rPr lang="ru-RU" dirty="0" smtClean="0"/>
            <a:t>СПб -1</a:t>
          </a:r>
          <a:endParaRPr lang="ru-RU" dirty="0"/>
        </a:p>
      </dgm:t>
    </dgm:pt>
    <dgm:pt modelId="{666614C6-494E-433E-96F5-6CEC5DA75747}" type="parTrans" cxnId="{EF1307E4-CDCF-4E8D-94EF-D6FDD0385387}">
      <dgm:prSet/>
      <dgm:spPr/>
      <dgm:t>
        <a:bodyPr/>
        <a:lstStyle/>
        <a:p>
          <a:endParaRPr lang="ru-RU"/>
        </a:p>
      </dgm:t>
    </dgm:pt>
    <dgm:pt modelId="{33A89515-0D41-43C6-A463-762C44507E9F}" type="sibTrans" cxnId="{EF1307E4-CDCF-4E8D-94EF-D6FDD0385387}">
      <dgm:prSet/>
      <dgm:spPr/>
      <dgm:t>
        <a:bodyPr/>
        <a:lstStyle/>
        <a:p>
          <a:endParaRPr lang="ru-RU"/>
        </a:p>
      </dgm:t>
    </dgm:pt>
    <dgm:pt modelId="{FE066A0D-3AB9-4868-A1D9-C786373BAEDD}">
      <dgm:prSet phldrT="[Текст]"/>
      <dgm:spPr/>
      <dgm:t>
        <a:bodyPr/>
        <a:lstStyle/>
        <a:p>
          <a:r>
            <a:rPr lang="ru-RU" dirty="0" smtClean="0"/>
            <a:t>СПб-2</a:t>
          </a:r>
          <a:endParaRPr lang="ru-RU" dirty="0"/>
        </a:p>
      </dgm:t>
    </dgm:pt>
    <dgm:pt modelId="{F80DC9EC-EFED-487D-B8C0-557AFC68C991}" type="parTrans" cxnId="{C77EA61A-8DD1-4D60-B60C-11B63F3F2717}">
      <dgm:prSet/>
      <dgm:spPr/>
      <dgm:t>
        <a:bodyPr/>
        <a:lstStyle/>
        <a:p>
          <a:endParaRPr lang="ru-RU"/>
        </a:p>
      </dgm:t>
    </dgm:pt>
    <dgm:pt modelId="{1382CEE6-9EB0-4319-8145-F84B7DEAC1BD}" type="sibTrans" cxnId="{C77EA61A-8DD1-4D60-B60C-11B63F3F2717}">
      <dgm:prSet/>
      <dgm:spPr/>
      <dgm:t>
        <a:bodyPr/>
        <a:lstStyle/>
        <a:p>
          <a:endParaRPr lang="ru-RU"/>
        </a:p>
      </dgm:t>
    </dgm:pt>
    <dgm:pt modelId="{18D5A0AB-1DC5-40F0-A6F9-61B6F796B99D}" type="pres">
      <dgm:prSet presAssocID="{9632F957-A70B-435B-84FD-0FB2437FA00C}" presName="CompostProcess" presStyleCnt="0">
        <dgm:presLayoutVars>
          <dgm:dir/>
          <dgm:resizeHandles val="exact"/>
        </dgm:presLayoutVars>
      </dgm:prSet>
      <dgm:spPr/>
    </dgm:pt>
    <dgm:pt modelId="{57C536F2-7D4F-484F-931C-44012D05EFC4}" type="pres">
      <dgm:prSet presAssocID="{9632F957-A70B-435B-84FD-0FB2437FA00C}" presName="arrow" presStyleLbl="bgShp" presStyleIdx="0" presStyleCnt="1"/>
      <dgm:spPr/>
    </dgm:pt>
    <dgm:pt modelId="{9B905BE6-9C4B-4312-9ECD-336457BE2AC5}" type="pres">
      <dgm:prSet presAssocID="{9632F957-A70B-435B-84FD-0FB2437FA00C}" presName="linearProcess" presStyleCnt="0"/>
      <dgm:spPr/>
    </dgm:pt>
    <dgm:pt modelId="{23C55205-30ED-410F-8378-46E4CE3DDC78}" type="pres">
      <dgm:prSet presAssocID="{2F543809-66A7-40D4-8C87-E888985227D6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35E3E-030E-47A8-9197-7BE8E96F0563}" type="pres">
      <dgm:prSet presAssocID="{33A89515-0D41-43C6-A463-762C44507E9F}" presName="sibTrans" presStyleCnt="0"/>
      <dgm:spPr/>
    </dgm:pt>
    <dgm:pt modelId="{E5A816E3-D504-4369-A336-14DEBC88C4C0}" type="pres">
      <dgm:prSet presAssocID="{FE066A0D-3AB9-4868-A1D9-C786373BAED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EA61A-8DD1-4D60-B60C-11B63F3F2717}" srcId="{9632F957-A70B-435B-84FD-0FB2437FA00C}" destId="{FE066A0D-3AB9-4868-A1D9-C786373BAEDD}" srcOrd="1" destOrd="0" parTransId="{F80DC9EC-EFED-487D-B8C0-557AFC68C991}" sibTransId="{1382CEE6-9EB0-4319-8145-F84B7DEAC1BD}"/>
    <dgm:cxn modelId="{42B20013-8AC5-4A67-B993-A48E4E8A5AE3}" type="presOf" srcId="{2F543809-66A7-40D4-8C87-E888985227D6}" destId="{23C55205-30ED-410F-8378-46E4CE3DDC78}" srcOrd="0" destOrd="0" presId="urn:microsoft.com/office/officeart/2005/8/layout/hProcess9"/>
    <dgm:cxn modelId="{EF1307E4-CDCF-4E8D-94EF-D6FDD0385387}" srcId="{9632F957-A70B-435B-84FD-0FB2437FA00C}" destId="{2F543809-66A7-40D4-8C87-E888985227D6}" srcOrd="0" destOrd="0" parTransId="{666614C6-494E-433E-96F5-6CEC5DA75747}" sibTransId="{33A89515-0D41-43C6-A463-762C44507E9F}"/>
    <dgm:cxn modelId="{3F27B88C-3A65-4AA6-A75B-6CEBAFAE2D2E}" type="presOf" srcId="{FE066A0D-3AB9-4868-A1D9-C786373BAEDD}" destId="{E5A816E3-D504-4369-A336-14DEBC88C4C0}" srcOrd="0" destOrd="0" presId="urn:microsoft.com/office/officeart/2005/8/layout/hProcess9"/>
    <dgm:cxn modelId="{8EB2B58D-61B1-4E6A-9D6D-34E35ACEE84D}" type="presOf" srcId="{9632F957-A70B-435B-84FD-0FB2437FA00C}" destId="{18D5A0AB-1DC5-40F0-A6F9-61B6F796B99D}" srcOrd="0" destOrd="0" presId="urn:microsoft.com/office/officeart/2005/8/layout/hProcess9"/>
    <dgm:cxn modelId="{03E392BB-A341-4C07-A8A3-126A13CED511}" type="presParOf" srcId="{18D5A0AB-1DC5-40F0-A6F9-61B6F796B99D}" destId="{57C536F2-7D4F-484F-931C-44012D05EFC4}" srcOrd="0" destOrd="0" presId="urn:microsoft.com/office/officeart/2005/8/layout/hProcess9"/>
    <dgm:cxn modelId="{194E55A7-3DCC-421E-8682-9B21C8F41640}" type="presParOf" srcId="{18D5A0AB-1DC5-40F0-A6F9-61B6F796B99D}" destId="{9B905BE6-9C4B-4312-9ECD-336457BE2AC5}" srcOrd="1" destOrd="0" presId="urn:microsoft.com/office/officeart/2005/8/layout/hProcess9"/>
    <dgm:cxn modelId="{FD965435-ACD2-449E-B950-DACFF37830CA}" type="presParOf" srcId="{9B905BE6-9C4B-4312-9ECD-336457BE2AC5}" destId="{23C55205-30ED-410F-8378-46E4CE3DDC78}" srcOrd="0" destOrd="0" presId="urn:microsoft.com/office/officeart/2005/8/layout/hProcess9"/>
    <dgm:cxn modelId="{92203912-2AE4-402E-9599-F8F9764C0471}" type="presParOf" srcId="{9B905BE6-9C4B-4312-9ECD-336457BE2AC5}" destId="{89435E3E-030E-47A8-9197-7BE8E96F0563}" srcOrd="1" destOrd="0" presId="urn:microsoft.com/office/officeart/2005/8/layout/hProcess9"/>
    <dgm:cxn modelId="{1A2E51C1-2811-47C1-A084-3FA1F99E3A48}" type="presParOf" srcId="{9B905BE6-9C4B-4312-9ECD-336457BE2AC5}" destId="{E5A816E3-D504-4369-A336-14DEBC88C4C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ИС-08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«Не закончил»: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BC67A2FD-3E0C-46B7-A1BF-D8306B5573CC}" type="presParOf" srcId="{EE18BD87-0422-4563-A3BD-15D552613DB6}" destId="{487CAA13-6D22-41E6-95AF-46EBD9A0CB89}" srcOrd="4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ИС-09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smtClean="0"/>
            <a:t>Отметка в БР в поле «Удален»: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BC67A2FD-3E0C-46B7-A1BF-D8306B5573CC}" type="presParOf" srcId="{EE18BD87-0422-4563-A3BD-15D552613DB6}" destId="{487CAA13-6D22-41E6-95AF-46EBD9A0CB89}" srcOrd="4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Запись ответа на </a:t>
          </a:r>
          <a:r>
            <a:rPr lang="ru-RU" dirty="0" err="1" smtClean="0"/>
            <a:t>флеш-носитель</a:t>
          </a:r>
          <a:r>
            <a:rPr lang="ru-RU" dirty="0" smtClean="0"/>
            <a:t>; перенос на бланк ассистентом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</dgm:pt>
    <dgm:pt modelId="{96674656-4F50-401F-B81D-60E0DC70E258}" type="sibTrans" cxnId="{AFC6C90E-765D-4BB5-B7E1-574573764E94}">
      <dgm:prSet/>
      <dgm:spPr/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«Х» в БР в поле «В устной форме»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</dgm:pt>
    <dgm:pt modelId="{70011CFC-B2F1-4164-9BB1-B1C5BAA9C03B}" type="sibTrans" cxnId="{5B001C92-19FA-443F-8A95-9EBEA57A130F}">
      <dgm:prSet/>
      <dgm:spPr/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</a:t>
          </a:r>
          <a:br>
            <a:rPr lang="ru-RU" dirty="0" smtClean="0"/>
          </a:br>
          <a:r>
            <a:rPr lang="ru-RU" dirty="0" smtClean="0"/>
            <a:t>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</dgm:pt>
    <dgm:pt modelId="{6F0648D1-62D8-46AD-900A-91DA40182545}" type="sibTrans" cxnId="{18DE3D6A-6F17-4E8F-8345-8198632F86DB}">
      <dgm:prSet/>
      <dgm:spPr/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61899" custScaleY="201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0" custLinFactNeighborY="-27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-4434" custLinFactNeighborY="-8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9E307CB-8616-46BA-B35A-B0BE8033BD97}" type="presOf" srcId="{ED3C55F0-A539-4600-B2FA-C81EF7C662A0}" destId="{00E9260A-86B5-4B7B-9B45-EC5E5896C66A}" srcOrd="1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9B25F52F-755F-44F1-A30B-DA4E271C3805}" type="presOf" srcId="{09E68F3F-4735-495F-853F-8DA27AD995EE}" destId="{8CB0D9FC-602D-4D03-A92D-A4975BEAC8C0}" srcOrd="0" destOrd="0" presId="urn:microsoft.com/office/officeart/2005/8/layout/hList7"/>
    <dgm:cxn modelId="{ECBA937D-5818-4054-B153-F354305001E4}" type="presOf" srcId="{96674656-4F50-401F-B81D-60E0DC70E258}" destId="{E7F547BF-F70D-4DB9-80F8-693A4C33A00E}" srcOrd="0" destOrd="0" presId="urn:microsoft.com/office/officeart/2005/8/layout/hList7"/>
    <dgm:cxn modelId="{DBEA8042-2DB5-4747-B94C-1149C9467CCA}" type="presOf" srcId="{ED3C55F0-A539-4600-B2FA-C81EF7C662A0}" destId="{A47F0766-23A7-4A7B-B129-2670034F92BC}" srcOrd="0" destOrd="0" presId="urn:microsoft.com/office/officeart/2005/8/layout/hList7"/>
    <dgm:cxn modelId="{C7614DE1-75B1-4A23-B04A-3C92D462B7E4}" type="presOf" srcId="{3B8283A7-62FD-4F65-868D-741CD0ECEB8D}" destId="{2CF7D61E-A2E0-4FAA-A0B0-2AF873CA091F}" srcOrd="1" destOrd="0" presId="urn:microsoft.com/office/officeart/2005/8/layout/hList7"/>
    <dgm:cxn modelId="{6DC5AC1E-1161-4140-B4C0-1DA1AEBDA373}" type="presOf" srcId="{3B8283A7-62FD-4F65-868D-741CD0ECEB8D}" destId="{5FD5CF05-88B2-404D-A701-BD08C95EC040}" srcOrd="0" destOrd="0" presId="urn:microsoft.com/office/officeart/2005/8/layout/hList7"/>
    <dgm:cxn modelId="{5B9CBA25-4813-433D-BD5E-59CB4720AD00}" type="presOf" srcId="{9436B813-C379-4AA6-A14E-1F23FB890BEB}" destId="{1F67EEFC-F35F-49D4-8A01-E59D1A59B0E2}" srcOrd="0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4059DFFD-52CA-4AC6-BDA1-29E72B277EE5}" type="presOf" srcId="{70011CFC-B2F1-4164-9BB1-B1C5BAA9C03B}" destId="{D40AB47E-E2E6-4279-81FA-2518479B06B6}" srcOrd="0" destOrd="0" presId="urn:microsoft.com/office/officeart/2005/8/layout/hList7"/>
    <dgm:cxn modelId="{594E38FA-B47E-4C0E-8F08-CB4BCEF089F2}" type="presOf" srcId="{9436B813-C379-4AA6-A14E-1F23FB890BEB}" destId="{20C7FE67-6CC8-402C-8DA7-59B2634196A5}" srcOrd="1" destOrd="0" presId="urn:microsoft.com/office/officeart/2005/8/layout/hList7"/>
    <dgm:cxn modelId="{E338A12D-AD7B-4B4E-BBC1-2F4A5ECCA5E9}" type="presParOf" srcId="{8CB0D9FC-602D-4D03-A92D-A4975BEAC8C0}" destId="{36336EE7-DE76-45C3-B075-67900E9B681E}" srcOrd="0" destOrd="0" presId="urn:microsoft.com/office/officeart/2005/8/layout/hList7"/>
    <dgm:cxn modelId="{47440A42-10F4-4C39-9805-9EA870B9FFDE}" type="presParOf" srcId="{8CB0D9FC-602D-4D03-A92D-A4975BEAC8C0}" destId="{EE18BD87-0422-4563-A3BD-15D552613DB6}" srcOrd="1" destOrd="0" presId="urn:microsoft.com/office/officeart/2005/8/layout/hList7"/>
    <dgm:cxn modelId="{49A4044F-7BF4-4E92-9E15-8CA577600267}" type="presParOf" srcId="{EE18BD87-0422-4563-A3BD-15D552613DB6}" destId="{BA47550D-0283-494F-80AB-20C80ECEDC08}" srcOrd="0" destOrd="0" presId="urn:microsoft.com/office/officeart/2005/8/layout/hList7"/>
    <dgm:cxn modelId="{FAC1AA97-397F-4965-BBC4-CD7CD98CAEA8}" type="presParOf" srcId="{BA47550D-0283-494F-80AB-20C80ECEDC08}" destId="{5FD5CF05-88B2-404D-A701-BD08C95EC040}" srcOrd="0" destOrd="0" presId="urn:microsoft.com/office/officeart/2005/8/layout/hList7"/>
    <dgm:cxn modelId="{C2B433E1-9DCA-49A2-BB65-4824D169AF62}" type="presParOf" srcId="{BA47550D-0283-494F-80AB-20C80ECEDC08}" destId="{2CF7D61E-A2E0-4FAA-A0B0-2AF873CA091F}" srcOrd="1" destOrd="0" presId="urn:microsoft.com/office/officeart/2005/8/layout/hList7"/>
    <dgm:cxn modelId="{7CFEB36F-10E3-45FE-95A4-53A076261639}" type="presParOf" srcId="{BA47550D-0283-494F-80AB-20C80ECEDC08}" destId="{B21A6768-21C9-4062-8BE3-38070E0AC017}" srcOrd="2" destOrd="0" presId="urn:microsoft.com/office/officeart/2005/8/layout/hList7"/>
    <dgm:cxn modelId="{E9448FA3-1E41-45FB-A92B-97E88968ACEC}" type="presParOf" srcId="{BA47550D-0283-494F-80AB-20C80ECEDC08}" destId="{5F299F80-7712-4B77-904C-9D1ADEE8E9F1}" srcOrd="3" destOrd="0" presId="urn:microsoft.com/office/officeart/2005/8/layout/hList7"/>
    <dgm:cxn modelId="{896EB5AB-AC40-4C72-B28A-B83AA6DC3957}" type="presParOf" srcId="{EE18BD87-0422-4563-A3BD-15D552613DB6}" destId="{E7F547BF-F70D-4DB9-80F8-693A4C33A00E}" srcOrd="1" destOrd="0" presId="urn:microsoft.com/office/officeart/2005/8/layout/hList7"/>
    <dgm:cxn modelId="{BBD0DA95-3F0F-4025-B794-EDC67C35F15C}" type="presParOf" srcId="{EE18BD87-0422-4563-A3BD-15D552613DB6}" destId="{45537704-ABAD-49DB-9D14-334600850613}" srcOrd="2" destOrd="0" presId="urn:microsoft.com/office/officeart/2005/8/layout/hList7"/>
    <dgm:cxn modelId="{B1C1DA2E-0ECA-4227-87E8-0599DE255A7E}" type="presParOf" srcId="{45537704-ABAD-49DB-9D14-334600850613}" destId="{A47F0766-23A7-4A7B-B129-2670034F92BC}" srcOrd="0" destOrd="0" presId="urn:microsoft.com/office/officeart/2005/8/layout/hList7"/>
    <dgm:cxn modelId="{5B01F4DD-53A5-4A68-B648-9B04DC96E92A}" type="presParOf" srcId="{45537704-ABAD-49DB-9D14-334600850613}" destId="{00E9260A-86B5-4B7B-9B45-EC5E5896C66A}" srcOrd="1" destOrd="0" presId="urn:microsoft.com/office/officeart/2005/8/layout/hList7"/>
    <dgm:cxn modelId="{E67DD722-BB81-4C85-ABA7-CD9E5C1B5919}" type="presParOf" srcId="{45537704-ABAD-49DB-9D14-334600850613}" destId="{C60E10AD-70B9-4D9C-B726-72BAA4396E6D}" srcOrd="2" destOrd="0" presId="urn:microsoft.com/office/officeart/2005/8/layout/hList7"/>
    <dgm:cxn modelId="{885AEFD7-F19D-4C21-ACB8-09E2ACB532CD}" type="presParOf" srcId="{45537704-ABAD-49DB-9D14-334600850613}" destId="{255A88BC-3E1E-49DE-AAD9-3BF77A2F7720}" srcOrd="3" destOrd="0" presId="urn:microsoft.com/office/officeart/2005/8/layout/hList7"/>
    <dgm:cxn modelId="{3DEFD941-9C7E-4A8F-A80A-795192614DCE}" type="presParOf" srcId="{EE18BD87-0422-4563-A3BD-15D552613DB6}" destId="{D40AB47E-E2E6-4279-81FA-2518479B06B6}" srcOrd="3" destOrd="0" presId="urn:microsoft.com/office/officeart/2005/8/layout/hList7"/>
    <dgm:cxn modelId="{AB4B3790-0D7B-4A05-B696-7C51492CD167}" type="presParOf" srcId="{EE18BD87-0422-4563-A3BD-15D552613DB6}" destId="{487CAA13-6D22-41E6-95AF-46EBD9A0CB89}" srcOrd="4" destOrd="0" presId="urn:microsoft.com/office/officeart/2005/8/layout/hList7"/>
    <dgm:cxn modelId="{25842FA6-03F4-411B-B85F-2D3EC76CDCC8}" type="presParOf" srcId="{487CAA13-6D22-41E6-95AF-46EBD9A0CB89}" destId="{1F67EEFC-F35F-49D4-8A01-E59D1A59B0E2}" srcOrd="0" destOrd="0" presId="urn:microsoft.com/office/officeart/2005/8/layout/hList7"/>
    <dgm:cxn modelId="{F80732F7-E059-47B5-A85E-11DF856300EA}" type="presParOf" srcId="{487CAA13-6D22-41E6-95AF-46EBD9A0CB89}" destId="{20C7FE67-6CC8-402C-8DA7-59B2634196A5}" srcOrd="1" destOrd="0" presId="urn:microsoft.com/office/officeart/2005/8/layout/hList7"/>
    <dgm:cxn modelId="{D4266ADA-7A55-4F4D-8F6D-7CDE1E4EB4CE}" type="presParOf" srcId="{487CAA13-6D22-41E6-95AF-46EBD9A0CB89}" destId="{8EED75B6-EE76-47D2-A747-8E6D1D09A02E}" srcOrd="2" destOrd="0" presId="urn:microsoft.com/office/officeart/2005/8/layout/hList7"/>
    <dgm:cxn modelId="{22C2F803-9860-41A6-B1B9-A71FAB861295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536F2-7D4F-484F-931C-44012D05EFC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55205-30ED-410F-8378-46E4CE3DDC78}">
      <dsp:nvSpPr>
        <dsp:cNvPr id="0" name=""/>
        <dsp:cNvSpPr/>
      </dsp:nvSpPr>
      <dsp:spPr>
        <a:xfrm>
          <a:off x="900112" y="1357788"/>
          <a:ext cx="3008947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СПб -1</a:t>
          </a:r>
          <a:endParaRPr lang="ru-RU" sz="6500" kern="1200" dirty="0"/>
        </a:p>
      </dsp:txBody>
      <dsp:txXfrm>
        <a:off x="988488" y="1446164"/>
        <a:ext cx="2832195" cy="1633633"/>
      </dsp:txXfrm>
    </dsp:sp>
    <dsp:sp modelId="{E5A816E3-D504-4369-A336-14DEBC88C4C0}">
      <dsp:nvSpPr>
        <dsp:cNvPr id="0" name=""/>
        <dsp:cNvSpPr/>
      </dsp:nvSpPr>
      <dsp:spPr>
        <a:xfrm>
          <a:off x="4320540" y="1357788"/>
          <a:ext cx="3008947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СПб-2</a:t>
          </a:r>
          <a:endParaRPr lang="ru-RU" sz="6500" kern="1200" dirty="0"/>
        </a:p>
      </dsp:txBody>
      <dsp:txXfrm>
        <a:off x="4408916" y="1446164"/>
        <a:ext cx="2832195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5CF05-88B2-404D-A701-BD08C95EC040}">
      <dsp:nvSpPr>
        <dsp:cNvPr id="0" name=""/>
        <dsp:cNvSpPr/>
      </dsp:nvSpPr>
      <dsp:spPr>
        <a:xfrm>
          <a:off x="1727" y="195781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 по форме ИС-08</a:t>
          </a:r>
          <a:endParaRPr lang="ru-RU" sz="2200" kern="1200" dirty="0"/>
        </a:p>
      </dsp:txBody>
      <dsp:txXfrm>
        <a:off x="1727" y="1760421"/>
        <a:ext cx="2688282" cy="1564640"/>
      </dsp:txXfrm>
    </dsp:sp>
    <dsp:sp modelId="{5F299F80-7712-4B77-904C-9D1ADEE8E9F1}">
      <dsp:nvSpPr>
        <dsp:cNvPr id="0" name=""/>
        <dsp:cNvSpPr/>
      </dsp:nvSpPr>
      <dsp:spPr>
        <a:xfrm>
          <a:off x="471458" y="-195781"/>
          <a:ext cx="1983568" cy="25550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0766-23A7-4A7B-B129-2670034F92BC}">
      <dsp:nvSpPr>
        <dsp:cNvPr id="0" name=""/>
        <dsp:cNvSpPr/>
      </dsp:nvSpPr>
      <dsp:spPr>
        <a:xfrm>
          <a:off x="2770658" y="203443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Отметка в БР в поле «Не закончил»: «Х»</a:t>
          </a:r>
          <a:endParaRPr lang="ru-RU" sz="2200" kern="1200" dirty="0"/>
        </a:p>
      </dsp:txBody>
      <dsp:txXfrm>
        <a:off x="2770658" y="1768083"/>
        <a:ext cx="2688282" cy="1564640"/>
      </dsp:txXfrm>
    </dsp:sp>
    <dsp:sp modelId="{255A88BC-3E1E-49DE-AAD9-3BF77A2F7720}">
      <dsp:nvSpPr>
        <dsp:cNvPr id="0" name=""/>
        <dsp:cNvSpPr/>
      </dsp:nvSpPr>
      <dsp:spPr>
        <a:xfrm>
          <a:off x="3106694" y="-203443"/>
          <a:ext cx="2000267" cy="25857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7EEFC-F35F-49D4-8A01-E59D1A59B0E2}">
      <dsp:nvSpPr>
        <dsp:cNvPr id="0" name=""/>
        <dsp:cNvSpPr/>
      </dsp:nvSpPr>
      <dsp:spPr>
        <a:xfrm>
          <a:off x="5539589" y="203447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Отметка в форме ИС-05 </a:t>
          </a:r>
          <a:endParaRPr lang="ru-RU" sz="2200" kern="1200" dirty="0"/>
        </a:p>
      </dsp:txBody>
      <dsp:txXfrm>
        <a:off x="5539589" y="1768087"/>
        <a:ext cx="2688282" cy="1564640"/>
      </dsp:txXfrm>
    </dsp:sp>
    <dsp:sp modelId="{24407E5E-CCB3-4236-859A-934A1C7EA2C6}">
      <dsp:nvSpPr>
        <dsp:cNvPr id="0" name=""/>
        <dsp:cNvSpPr/>
      </dsp:nvSpPr>
      <dsp:spPr>
        <a:xfrm>
          <a:off x="6115062" y="-203447"/>
          <a:ext cx="1965958" cy="258574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6EE7-DE76-45C3-B075-67900E9B681E}">
      <dsp:nvSpPr>
        <dsp:cNvPr id="0" name=""/>
        <dsp:cNvSpPr/>
      </dsp:nvSpPr>
      <dsp:spPr>
        <a:xfrm>
          <a:off x="329183" y="3129280"/>
          <a:ext cx="7571232" cy="5867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5CF05-88B2-404D-A701-BD08C95EC040}">
      <dsp:nvSpPr>
        <dsp:cNvPr id="0" name=""/>
        <dsp:cNvSpPr/>
      </dsp:nvSpPr>
      <dsp:spPr>
        <a:xfrm>
          <a:off x="1727" y="195781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 по форме ИС-09</a:t>
          </a:r>
          <a:endParaRPr lang="ru-RU" sz="2200" kern="1200" dirty="0"/>
        </a:p>
      </dsp:txBody>
      <dsp:txXfrm>
        <a:off x="1727" y="1760421"/>
        <a:ext cx="2688282" cy="1564640"/>
      </dsp:txXfrm>
    </dsp:sp>
    <dsp:sp modelId="{5F299F80-7712-4B77-904C-9D1ADEE8E9F1}">
      <dsp:nvSpPr>
        <dsp:cNvPr id="0" name=""/>
        <dsp:cNvSpPr/>
      </dsp:nvSpPr>
      <dsp:spPr>
        <a:xfrm>
          <a:off x="471458" y="-195781"/>
          <a:ext cx="1983568" cy="25550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0766-23A7-4A7B-B129-2670034F92BC}">
      <dsp:nvSpPr>
        <dsp:cNvPr id="0" name=""/>
        <dsp:cNvSpPr/>
      </dsp:nvSpPr>
      <dsp:spPr>
        <a:xfrm>
          <a:off x="2770658" y="203443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Отметка в БР в поле «Удален»: «Х»</a:t>
          </a:r>
          <a:endParaRPr lang="ru-RU" sz="2200" kern="1200" dirty="0"/>
        </a:p>
      </dsp:txBody>
      <dsp:txXfrm>
        <a:off x="2770658" y="1768083"/>
        <a:ext cx="2688282" cy="1564640"/>
      </dsp:txXfrm>
    </dsp:sp>
    <dsp:sp modelId="{255A88BC-3E1E-49DE-AAD9-3BF77A2F7720}">
      <dsp:nvSpPr>
        <dsp:cNvPr id="0" name=""/>
        <dsp:cNvSpPr/>
      </dsp:nvSpPr>
      <dsp:spPr>
        <a:xfrm>
          <a:off x="3106694" y="-203443"/>
          <a:ext cx="2000267" cy="25857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7EEFC-F35F-49D4-8A01-E59D1A59B0E2}">
      <dsp:nvSpPr>
        <dsp:cNvPr id="0" name=""/>
        <dsp:cNvSpPr/>
      </dsp:nvSpPr>
      <dsp:spPr>
        <a:xfrm>
          <a:off x="5539589" y="203447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Отметка в форме ИС-05 </a:t>
          </a:r>
          <a:endParaRPr lang="ru-RU" sz="2200" kern="1200" dirty="0"/>
        </a:p>
      </dsp:txBody>
      <dsp:txXfrm>
        <a:off x="5539589" y="1768087"/>
        <a:ext cx="2688282" cy="1564640"/>
      </dsp:txXfrm>
    </dsp:sp>
    <dsp:sp modelId="{24407E5E-CCB3-4236-859A-934A1C7EA2C6}">
      <dsp:nvSpPr>
        <dsp:cNvPr id="0" name=""/>
        <dsp:cNvSpPr/>
      </dsp:nvSpPr>
      <dsp:spPr>
        <a:xfrm>
          <a:off x="6115062" y="-203447"/>
          <a:ext cx="1965958" cy="258574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6EE7-DE76-45C3-B075-67900E9B681E}">
      <dsp:nvSpPr>
        <dsp:cNvPr id="0" name=""/>
        <dsp:cNvSpPr/>
      </dsp:nvSpPr>
      <dsp:spPr>
        <a:xfrm>
          <a:off x="329183" y="3129280"/>
          <a:ext cx="7571232" cy="5867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5CF05-88B2-404D-A701-BD08C95EC040}">
      <dsp:nvSpPr>
        <dsp:cNvPr id="0" name=""/>
        <dsp:cNvSpPr/>
      </dsp:nvSpPr>
      <dsp:spPr>
        <a:xfrm>
          <a:off x="1727" y="214219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Запись ответа на </a:t>
          </a:r>
          <a:r>
            <a:rPr lang="ru-RU" sz="1900" kern="1200" dirty="0" err="1" smtClean="0"/>
            <a:t>флеш-носитель</a:t>
          </a:r>
          <a:r>
            <a:rPr lang="ru-RU" sz="1900" kern="1200" dirty="0" smtClean="0"/>
            <a:t>; перенос на бланк ассистентом</a:t>
          </a:r>
          <a:endParaRPr lang="ru-RU" sz="1900" kern="1200" dirty="0"/>
        </a:p>
      </dsp:txBody>
      <dsp:txXfrm>
        <a:off x="1727" y="1778859"/>
        <a:ext cx="2688282" cy="1564640"/>
      </dsp:txXfrm>
    </dsp:sp>
    <dsp:sp modelId="{5F299F80-7712-4B77-904C-9D1ADEE8E9F1}">
      <dsp:nvSpPr>
        <dsp:cNvPr id="0" name=""/>
        <dsp:cNvSpPr/>
      </dsp:nvSpPr>
      <dsp:spPr>
        <a:xfrm>
          <a:off x="291451" y="-214219"/>
          <a:ext cx="2108836" cy="26288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0766-23A7-4A7B-B129-2670034F92BC}">
      <dsp:nvSpPr>
        <dsp:cNvPr id="0" name=""/>
        <dsp:cNvSpPr/>
      </dsp:nvSpPr>
      <dsp:spPr>
        <a:xfrm>
          <a:off x="2770658" y="203443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Отметка «Х» в БР в поле «В устной форме»</a:t>
          </a:r>
          <a:endParaRPr lang="ru-RU" sz="1900" kern="1200" dirty="0"/>
        </a:p>
      </dsp:txBody>
      <dsp:txXfrm>
        <a:off x="2770658" y="1768083"/>
        <a:ext cx="2688282" cy="1564640"/>
      </dsp:txXfrm>
    </dsp:sp>
    <dsp:sp modelId="{255A88BC-3E1E-49DE-AAD9-3BF77A2F7720}">
      <dsp:nvSpPr>
        <dsp:cNvPr id="0" name=""/>
        <dsp:cNvSpPr/>
      </dsp:nvSpPr>
      <dsp:spPr>
        <a:xfrm>
          <a:off x="3114666" y="-203443"/>
          <a:ext cx="2000267" cy="25857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7EEFC-F35F-49D4-8A01-E59D1A59B0E2}">
      <dsp:nvSpPr>
        <dsp:cNvPr id="0" name=""/>
        <dsp:cNvSpPr/>
      </dsp:nvSpPr>
      <dsp:spPr>
        <a:xfrm>
          <a:off x="5539589" y="203447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Отметка в форме</a:t>
          </a:r>
          <a:br>
            <a:rPr lang="ru-RU" sz="1900" kern="1200" dirty="0" smtClean="0"/>
          </a:br>
          <a:r>
            <a:rPr lang="ru-RU" sz="1900" kern="1200" dirty="0" smtClean="0"/>
            <a:t>ИС-05 </a:t>
          </a:r>
          <a:endParaRPr lang="ru-RU" sz="1900" kern="1200" dirty="0"/>
        </a:p>
      </dsp:txBody>
      <dsp:txXfrm>
        <a:off x="5539589" y="1768087"/>
        <a:ext cx="2688282" cy="1564640"/>
      </dsp:txXfrm>
    </dsp:sp>
    <dsp:sp modelId="{24407E5E-CCB3-4236-859A-934A1C7EA2C6}">
      <dsp:nvSpPr>
        <dsp:cNvPr id="0" name=""/>
        <dsp:cNvSpPr/>
      </dsp:nvSpPr>
      <dsp:spPr>
        <a:xfrm>
          <a:off x="5842996" y="-203447"/>
          <a:ext cx="1965958" cy="25857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6EE7-DE76-45C3-B075-67900E9B681E}">
      <dsp:nvSpPr>
        <dsp:cNvPr id="0" name=""/>
        <dsp:cNvSpPr/>
      </dsp:nvSpPr>
      <dsp:spPr>
        <a:xfrm>
          <a:off x="329183" y="3129280"/>
          <a:ext cx="7571232" cy="5867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2B6610-5FF5-44EC-BAAE-AEF14BA686C6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A2506E-AA3C-4F29-9462-7E1E9A37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9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79C74C-EDB5-4610-A76F-78A616D5C305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014A1B-2EDC-4F4E-8A18-B1788B4A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3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239-131F-4953-B1D9-0EB2A430D0DA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0EC3-06EF-4B90-90E1-7A80BFA8E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2513-45DE-4AEB-8CC3-A915A8F4ABC3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27D-7D62-4A0C-AF32-6DE3F4BB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01AB-DD60-4C21-8608-397A610F07A1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0430-BFBC-45C3-B6A5-474CB003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494CDE5-5584-4DFE-A0E8-BA320FCC731A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08E7-21EC-46BC-AAFC-9B3C34D6A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143B-7BD3-4B94-9289-5777A86F1D2D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B8A-F9A9-4D7B-B4A4-575BFFD7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A52-BBA5-4B05-A7BF-368F6945CED2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2278-0A62-4339-AC09-ED557AC1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E0FD-28C3-474F-AF5A-31CC98BF5D1F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202-938B-46A9-87C8-E5AA1FE6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B389-CAF2-4E89-9B3C-E20D60DBF6CF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260A-0832-48A3-A090-2DBBE186B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0F79-C705-46A0-9B5B-B2FA47F35BA5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63E8-CC04-413D-81B3-CE96AA147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5068-8DEC-45AF-95BD-ED856247F47C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69B0-DEF1-4261-84AD-8FA30D3B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E187-5CE0-418A-88F6-22AC979C4713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654F-9699-467C-A28B-77B10D5F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FB34-F3C8-47C8-89A2-A5B822E14AF5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5E74-1C6B-4284-8558-439ACF18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tile tx="0" ty="0" sx="56000" sy="5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39BE01-AC2B-4E98-AE21-F4F1F4D1E6BB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92B2284-7ABE-499F-901C-00CB6893B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56000" sy="5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1E64-DA19-4D1E-98FF-F936C7CB1EB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938"/>
            <a:ext cx="8642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итогового сочинения (изложения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)</a:t>
            </a:r>
          </a:p>
          <a:p>
            <a:pPr algn="ctr">
              <a:defRPr/>
            </a:pPr>
            <a:endParaRPr lang="ru-RU" sz="2400" b="1" i="1" dirty="0" smtClean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Прием бланков от ОО</a:t>
            </a:r>
            <a:endParaRPr lang="ru-RU" sz="2400" b="1" i="1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43576"/>
          </a:xfrm>
        </p:spPr>
        <p:txBody>
          <a:bodyPr/>
          <a:lstStyle/>
          <a:p>
            <a:r>
              <a:rPr lang="ru-RU" alt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Удаление участника сочинения (изложения)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398142"/>
              </p:ext>
            </p:extLst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6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6040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Проверить наличие протоколов проверки ИС-6</a:t>
            </a:r>
            <a:endParaRPr lang="ru-RU" altLang="ru-RU" sz="2400" b="1" dirty="0" smtClean="0">
              <a:solidFill>
                <a:srgbClr val="35688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F5269-A3F2-42DF-A609-273048D44E6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6400" t="21274" r="1464" b="6766"/>
          <a:stretch>
            <a:fillRect/>
          </a:stretch>
        </p:blipFill>
        <p:spPr bwMode="auto">
          <a:xfrm>
            <a:off x="484943" y="1700808"/>
            <a:ext cx="8119505" cy="465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443914" cy="916154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Проверить наличие ведомости проведения сочинения</a:t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(ИС-5) из каждого кабинета, указанного в форме СПб-1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47241"/>
              </p:ext>
            </p:extLst>
          </p:nvPr>
        </p:nvGraphicFramePr>
        <p:xfrm>
          <a:off x="1341199" y="1858103"/>
          <a:ext cx="6190079" cy="271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Acrobat Document" r:id="rId3" imgW="5391043" imgH="2361960" progId="AcroExch.Document.11">
                  <p:embed/>
                </p:oleObj>
              </mc:Choice>
              <mc:Fallback>
                <p:oleObj name="Acrobat Document" r:id="rId3" imgW="5391043" imgH="2361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1199" y="1858103"/>
                        <a:ext cx="6190079" cy="2711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1032" y="46365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Проверить наличие: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номера </a:t>
            </a: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аудитории </a:t>
            </a: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(номер должен состоять только из цифр)</a:t>
            </a:r>
            <a:endParaRPr lang="ru-RU" b="1" dirty="0">
              <a:solidFill>
                <a:srgbClr val="35688B"/>
              </a:solidFill>
              <a:latin typeface="Garamond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подписей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количество </a:t>
            </a: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бланков записи (должно быть не менее двух от участника, если менее двух – должна быть служебная записка, объясняющая их кол-во</a:t>
            </a: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корректный код места проведения (при необходимости – исправить</a:t>
            </a: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)</a:t>
            </a:r>
            <a:endParaRPr lang="ru-RU" b="1" dirty="0">
              <a:solidFill>
                <a:srgbClr val="35688B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001156" cy="64807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Бланки участников. Проверить: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03" y="1700808"/>
            <a:ext cx="8929750" cy="482453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35688B"/>
                </a:solidFill>
                <a:latin typeface="Garamond" pitchFamily="18" charset="0"/>
              </a:rPr>
              <a:t>комплекты бланков должны быть разложены по аудиториям проведения</a:t>
            </a: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ВСЕХ бланках заполнены ВСЕ регистрационные поля.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регистрационных бланках участников верно заполнены поля «код региона», «код места проведения» и «ОО регистрации».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регистрационных бланках участников поле «номер аудитории» содержит  только цифры.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регистрационных бланках участников верно заполнены поля «количество бланков».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в комплекте бланков участника поле «Код работы» имеет одно значение.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72FCC-D875-42F6-8B6A-145E5342732A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928813" y="1000125"/>
            <a:ext cx="435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Связка бланков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 l="2623" t="3011" b="78931"/>
          <a:stretch>
            <a:fillRect/>
          </a:stretch>
        </p:blipFill>
        <p:spPr bwMode="auto">
          <a:xfrm>
            <a:off x="107504" y="3861048"/>
            <a:ext cx="889317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0" name="AutoShape 8"/>
          <p:cNvSpPr>
            <a:spLocks noChangeArrowheads="1"/>
          </p:cNvSpPr>
          <p:nvPr/>
        </p:nvSpPr>
        <p:spPr bwMode="auto">
          <a:xfrm rot="5400000">
            <a:off x="6623844" y="4185444"/>
            <a:ext cx="2519363" cy="574675"/>
          </a:xfrm>
          <a:prstGeom prst="rightArrow">
            <a:avLst>
              <a:gd name="adj1" fmla="val 50000"/>
              <a:gd name="adj2" fmla="val 109599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50181" name="Rectangle 8"/>
          <p:cNvSpPr txBox="1">
            <a:spLocks noChangeArrowheads="1"/>
          </p:cNvSpPr>
          <p:nvPr/>
        </p:nvSpPr>
        <p:spPr bwMode="auto">
          <a:xfrm>
            <a:off x="250825" y="1700213"/>
            <a:ext cx="41052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400" b="1" dirty="0">
                <a:solidFill>
                  <a:srgbClr val="35688B"/>
                </a:solidFill>
                <a:latin typeface="Garamond" pitchFamily="18" charset="0"/>
                <a:cs typeface="+mn-cs"/>
              </a:rPr>
              <a:t>Код работы</a:t>
            </a: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400" dirty="0">
                <a:solidFill>
                  <a:srgbClr val="35688B"/>
                </a:solidFill>
                <a:latin typeface="Garamond" pitchFamily="18" charset="0"/>
                <a:cs typeface="+mn-cs"/>
              </a:rPr>
              <a:t>- печатается </a:t>
            </a:r>
            <a:r>
              <a:rPr lang="ru-RU" sz="2400" dirty="0" smtClean="0">
                <a:solidFill>
                  <a:srgbClr val="35688B"/>
                </a:solidFill>
                <a:latin typeface="Garamond" pitchFamily="18" charset="0"/>
                <a:cs typeface="+mn-cs"/>
              </a:rPr>
              <a:t>заранее </a:t>
            </a:r>
            <a:endParaRPr lang="ru-RU" sz="2400" dirty="0">
              <a:solidFill>
                <a:srgbClr val="35688B"/>
              </a:solidFill>
              <a:latin typeface="Garamond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400" dirty="0">
                <a:solidFill>
                  <a:srgbClr val="35688B"/>
                </a:solidFill>
                <a:latin typeface="Garamond" pitchFamily="18" charset="0"/>
                <a:cs typeface="+mn-cs"/>
              </a:rPr>
              <a:t>- одинаковый на всех бланках одного комплекта</a:t>
            </a: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878335"/>
            <a:ext cx="4619625" cy="119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573588" y="2238375"/>
            <a:ext cx="4079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latin typeface="Calibri" pitchFamily="34" charset="0"/>
              </a:rPr>
              <a:t>123-456-7890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EA5B-1894-4A75-B070-2BC009F3D712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51202" name="Picture 172"/>
          <p:cNvPicPr>
            <a:picLocks noChangeAspect="1" noChangeArrowheads="1"/>
          </p:cNvPicPr>
          <p:nvPr/>
        </p:nvPicPr>
        <p:blipFill rotWithShape="1">
          <a:blip r:embed="rId2" cstate="print"/>
          <a:srcRect t="2506"/>
          <a:stretch/>
        </p:blipFill>
        <p:spPr bwMode="auto">
          <a:xfrm>
            <a:off x="683568" y="4797152"/>
            <a:ext cx="7739953" cy="186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900584"/>
            <a:ext cx="91439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1)</a:t>
            </a:r>
          </a:p>
        </p:txBody>
      </p:sp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6300192" y="6197242"/>
            <a:ext cx="1872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123-456-7890</a:t>
            </a:r>
          </a:p>
        </p:txBody>
      </p:sp>
      <p:graphicFrame>
        <p:nvGraphicFramePr>
          <p:cNvPr id="52402" name="Group 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31194"/>
              </p:ext>
            </p:extLst>
          </p:nvPr>
        </p:nvGraphicFramePr>
        <p:xfrm>
          <a:off x="251520" y="1428352"/>
          <a:ext cx="8713788" cy="3224784"/>
        </p:xfrm>
        <a:graphic>
          <a:graphicData uri="http://schemas.openxmlformats.org/drawingml/2006/table">
            <a:tbl>
              <a:tblPr/>
              <a:tblGrid>
                <a:gridCol w="3529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 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78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где учится участник: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01123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Класс, в котором учится: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11а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где пишет сочинение (изложение):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01123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(4 цифры)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0034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07-12-16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сочинение,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СОЧИНЕНИЕ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001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бланков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бланков записи: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или более, если выдавались дополнительные бланки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EE48-0538-415C-83F9-44E81F118E6E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1044600"/>
            <a:ext cx="91439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</a:t>
            </a:r>
            <a:r>
              <a:rPr lang="en-US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2</a:t>
            </a: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54417" name="Group 1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2586122"/>
              </p:ext>
            </p:extLst>
          </p:nvPr>
        </p:nvGraphicFramePr>
        <p:xfrm>
          <a:off x="606176" y="1621904"/>
          <a:ext cx="8142288" cy="2743200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5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 поле записываются арабские цифры серии без пробелов. Например: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4600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Записываются арабские цифры номера без пробелов. Например: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123456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1" y="4521201"/>
            <a:ext cx="7350125" cy="192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E72A9-231E-4E01-8DE1-4B7A80629232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5325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4146869"/>
            <a:ext cx="8407400" cy="227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57313" y="1196752"/>
            <a:ext cx="7272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3)</a:t>
            </a:r>
          </a:p>
        </p:txBody>
      </p: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6372200" y="4911551"/>
            <a:ext cx="2188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123-456-7890</a:t>
            </a:r>
          </a:p>
        </p:txBody>
      </p:sp>
      <p:graphicFrame>
        <p:nvGraphicFramePr>
          <p:cNvPr id="56429" name="Group 1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648716"/>
              </p:ext>
            </p:extLst>
          </p:nvPr>
        </p:nvGraphicFramePr>
        <p:xfrm>
          <a:off x="518864" y="1901944"/>
          <a:ext cx="8229600" cy="2103120"/>
        </p:xfrm>
        <a:graphic>
          <a:graphicData uri="http://schemas.openxmlformats.org/drawingml/2006/table">
            <a:tbl>
              <a:tblPr/>
              <a:tblGrid>
                <a:gridCol w="345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2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сочинение,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СОЧИНЕНИЕ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Лист 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                                     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ФИО участника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Вписывается прописью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001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6F352-619C-4F68-BA84-322B044D0B95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1044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4)</a:t>
            </a: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90" y="2348880"/>
            <a:ext cx="852199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57BFF-8F9B-4510-92FD-3FC7C30959B6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использования дополнительного бланка записи проверить, что заполнены все 4 стороны Бланков записи из комплекта!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Проверить заполнение полей на дополнительном бланке записи «Лист №» (начиная с 3) и «Код работы» (дублируется с бланков комплекта).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Проверить заполнение полей с кодом региона, кодом и названием работы, а также номером темы.</a:t>
            </a:r>
            <a:b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«ФИО» участника заполняется прописью.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Дополнительный бланк записи должен лежать за основным.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свободных полях бланков записи организаторы должны проставить прочерк «</a:t>
            </a:r>
            <a:r>
              <a:rPr lang="en-US" sz="2400" b="1" dirty="0" smtClean="0">
                <a:solidFill>
                  <a:srgbClr val="35688B"/>
                </a:solidFill>
                <a:latin typeface="Garamond" pitchFamily="18" charset="0"/>
              </a:rPr>
              <a:t>Z</a:t>
            </a: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итогового сочинения (изложения) в устной форме</a:t>
            </a:r>
            <a:endParaRPr lang="ru-RU" altLang="ru-R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24625"/>
              </p:ext>
            </p:extLst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3827"/>
            <a:ext cx="7606036" cy="4389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201272" y="4437112"/>
            <a:ext cx="2090808" cy="783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234862" y="5265340"/>
            <a:ext cx="1857388" cy="53301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УСТ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724128" y="4509120"/>
            <a:ext cx="194421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92280" y="2492896"/>
            <a:ext cx="43204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369729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Результаты проверки в протоколе ИС-06 должны совпадать с результатами, выставленными в Бланке регистрации.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каждом бланке регистрации должно быть выставлено </a:t>
            </a:r>
            <a:r>
              <a:rPr lang="ru-RU" sz="4000" b="1" dirty="0" smtClean="0">
                <a:solidFill>
                  <a:srgbClr val="35688B"/>
                </a:solidFill>
                <a:latin typeface="Garamond" pitchFamily="18" charset="0"/>
              </a:rPr>
              <a:t>8 крестиков</a:t>
            </a: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35688B"/>
                </a:solidFill>
                <a:latin typeface="Garamond" pitchFamily="18" charset="0"/>
              </a:rPr>
              <a:t>Исключение – сдача в устной форме (7 крестиков).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52736"/>
            <a:ext cx="6624736" cy="571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72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791346"/>
            <a:ext cx="9144000" cy="69956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СПб-1 передача материалов из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18502" t="18661" r="16926" b="8215"/>
          <a:stretch/>
        </p:blipFill>
        <p:spPr>
          <a:xfrm>
            <a:off x="539552" y="1490906"/>
            <a:ext cx="7688400" cy="506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ADC97-E68E-4BC7-A05D-ADB824089D86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88244"/>
              </p:ext>
            </p:extLst>
          </p:nvPr>
        </p:nvGraphicFramePr>
        <p:xfrm>
          <a:off x="467544" y="980728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Acrobat Document" r:id="rId3" imgW="8019977" imgH="5667300" progId="AcroExch.Document.11">
                  <p:embed/>
                </p:oleObj>
              </mc:Choice>
              <mc:Fallback>
                <p:oleObj name="Acrobat Document" r:id="rId3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980728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216" y="1412776"/>
            <a:ext cx="1604417" cy="308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5"/>
            <a:ext cx="8712968" cy="5231605"/>
          </a:xfrm>
        </p:spPr>
        <p:txBody>
          <a:bodyPr/>
          <a:lstStyle/>
          <a:p>
            <a:pPr marL="0" indent="623888"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При наличии неявки должна быть служебная записка руководителя ОО со списком неявившихся участников.</a:t>
            </a:r>
          </a:p>
          <a:p>
            <a:pPr>
              <a:buNone/>
            </a:pPr>
            <a:endParaRPr lang="ru-RU" sz="1000" b="1" dirty="0">
              <a:solidFill>
                <a:srgbClr val="35688B"/>
              </a:solidFill>
              <a:latin typeface="Garamond" pitchFamily="18" charset="0"/>
            </a:endParaRPr>
          </a:p>
          <a:p>
            <a:pPr marL="0" indent="355600">
              <a:buNone/>
            </a:pPr>
            <a:r>
              <a:rPr lang="ru-RU" sz="2400" b="1" dirty="0">
                <a:solidFill>
                  <a:srgbClr val="35688B"/>
                </a:solidFill>
                <a:latin typeface="Garamond" pitchFamily="18" charset="0"/>
              </a:rPr>
              <a:t>При обнаружении ошибок в персональных данных должна быть заполненная Ведомость коррекции персональных данных </a:t>
            </a: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ИС-7</a:t>
            </a:r>
            <a:r>
              <a:rPr lang="en-US" sz="2400" b="1" dirty="0" smtClean="0">
                <a:solidFill>
                  <a:srgbClr val="35688B"/>
                </a:solidFill>
                <a:latin typeface="Garamond" pitchFamily="18" charset="0"/>
              </a:rPr>
              <a:t>.</a:t>
            </a: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 </a:t>
            </a: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</a:rPr>
              <a:t>Ведомость ИС-7 передается </a:t>
            </a:r>
            <a:r>
              <a:rPr lang="ru-RU" sz="2400" b="1" u="sng" dirty="0">
                <a:solidFill>
                  <a:srgbClr val="FF0000"/>
                </a:solidFill>
                <a:latin typeface="Garamond" pitchFamily="18" charset="0"/>
              </a:rPr>
              <a:t>администратору района, и он вносит изменения в </a:t>
            </a:r>
            <a: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</a:rPr>
              <a:t>РИС </a:t>
            </a:r>
            <a:r>
              <a:rPr lang="ru-RU" sz="2400" b="1" u="sng" dirty="0">
                <a:solidFill>
                  <a:srgbClr val="FF0000"/>
                </a:solidFill>
                <a:latin typeface="Garamond" pitchFamily="18" charset="0"/>
              </a:rPr>
              <a:t>ГИА </a:t>
            </a:r>
            <a: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ru-RU" sz="2400" b="1" u="sng" dirty="0">
                <a:solidFill>
                  <a:srgbClr val="FF0000"/>
                </a:solidFill>
                <a:latin typeface="Garamond" pitchFamily="18" charset="0"/>
              </a:rPr>
              <a:t>изменения необходимо внести ДО </a:t>
            </a:r>
            <a: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</a:rPr>
              <a:t>сканирования бланков</a:t>
            </a:r>
            <a:r>
              <a:rPr lang="ru-RU" sz="2400" b="1" u="sng" dirty="0">
                <a:solidFill>
                  <a:srgbClr val="FF0000"/>
                </a:solidFill>
                <a:latin typeface="Garamond" pitchFamily="18" charset="0"/>
              </a:rPr>
              <a:t>). </a:t>
            </a:r>
          </a:p>
          <a:p>
            <a:pPr>
              <a:buNone/>
            </a:pPr>
            <a:endParaRPr lang="ru-RU" sz="2400" b="1" dirty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96666"/>
              </p:ext>
            </p:extLst>
          </p:nvPr>
        </p:nvGraphicFramePr>
        <p:xfrm>
          <a:off x="515708" y="4509120"/>
          <a:ext cx="7800708" cy="21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Acrobat Document" r:id="rId3" imgW="7105577" imgH="1914300" progId="AcroExch.Document.11">
                  <p:embed/>
                </p:oleObj>
              </mc:Choice>
              <mc:Fallback>
                <p:oleObj name="Acrobat Document" r:id="rId3" imgW="7105577" imgH="1914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708" y="4509120"/>
                        <a:ext cx="7800708" cy="21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15959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При наличии удаленных участников: акт об удалении  ИС-9 и бланки удаленного участника должны лежать сверху.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В поле «Удален» </a:t>
            </a:r>
            <a:r>
              <a:rPr lang="ru-RU" sz="2400" b="1" dirty="0">
                <a:solidFill>
                  <a:srgbClr val="35688B"/>
                </a:solidFill>
                <a:latin typeface="Garamond" pitchFamily="18" charset="0"/>
              </a:rPr>
              <a:t>бланка регистрации </a:t>
            </a: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проставлена метка «Х»</a:t>
            </a:r>
          </a:p>
          <a:p>
            <a:pPr>
              <a:buNone/>
            </a:pP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При наличии участников, не завершивших написание по уважительным причинам, акт о досрочном завершении ИС-8 и бланки участника должны лежать сверху.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В поле «Не закончил» бланка регистрации </a:t>
            </a:r>
            <a:r>
              <a:rPr lang="ru-RU" sz="2400" b="1" dirty="0">
                <a:solidFill>
                  <a:srgbClr val="35688B"/>
                </a:solidFill>
                <a:latin typeface="Garamond" pitchFamily="18" charset="0"/>
              </a:rPr>
              <a:t>проставлена метка «Х». </a:t>
            </a: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В ведомости ИС-05 должна быть сделана отметка в соответствующей графе.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EE75-59E2-4686-9C20-F0BC7CE9539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131323"/>
              </p:ext>
            </p:extLst>
          </p:nvPr>
        </p:nvGraphicFramePr>
        <p:xfrm>
          <a:off x="323528" y="1556792"/>
          <a:ext cx="8436965" cy="369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Acrobat Document" r:id="rId3" imgW="5391043" imgH="2361960" progId="AcroExch.Document.11">
                  <p:embed/>
                </p:oleObj>
              </mc:Choice>
              <mc:Fallback>
                <p:oleObj name="Acrobat Document" r:id="rId3" imgW="5391043" imgH="2361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556792"/>
                        <a:ext cx="8436965" cy="369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вал 7"/>
          <p:cNvSpPr/>
          <p:nvPr/>
        </p:nvSpPr>
        <p:spPr>
          <a:xfrm>
            <a:off x="4860032" y="3933056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69956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Досрочное завершение по уважительной причине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1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62" y="1500995"/>
            <a:ext cx="6840760" cy="36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Выноска со стрелкой вверх 6"/>
          <p:cNvSpPr/>
          <p:nvPr/>
        </p:nvSpPr>
        <p:spPr>
          <a:xfrm>
            <a:off x="899592" y="4363698"/>
            <a:ext cx="1857388" cy="75953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ИС-08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1259632" y="3645024"/>
            <a:ext cx="187220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3356992"/>
            <a:ext cx="187220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29009</TotalTime>
  <Words>723</Words>
  <Application>Microsoft Office PowerPoint</Application>
  <PresentationFormat>Экран (4:3)</PresentationFormat>
  <Paragraphs>144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Garamond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СПб-1 передача материалов из ОО</vt:lpstr>
      <vt:lpstr>Презентация PowerPoint</vt:lpstr>
      <vt:lpstr>Презентация PowerPoint</vt:lpstr>
      <vt:lpstr>Презентация PowerPoint</vt:lpstr>
      <vt:lpstr>Презентация PowerPoint</vt:lpstr>
      <vt:lpstr>Досрочное завершение по уважительной причине</vt:lpstr>
      <vt:lpstr>Презентация PowerPoint</vt:lpstr>
      <vt:lpstr>Удаление участника сочинения (изложения)</vt:lpstr>
      <vt:lpstr>Проверить наличие протоколов проверки ИС-6</vt:lpstr>
      <vt:lpstr>Проверить наличие ведомости проведения сочинения (ИС-5) из каждого кабинета, указанного в форме СПб-1</vt:lpstr>
      <vt:lpstr>Бланки участников. Проверить: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случае сдачи итогового сочинения (изложения) в устной форме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Виталий Л. Брысов</cp:lastModifiedBy>
  <cp:revision>1008</cp:revision>
  <cp:lastPrinted>2017-11-29T10:03:14Z</cp:lastPrinted>
  <dcterms:created xsi:type="dcterms:W3CDTF">2010-03-02T09:36:00Z</dcterms:created>
  <dcterms:modified xsi:type="dcterms:W3CDTF">2021-11-29T13:08:45Z</dcterms:modified>
</cp:coreProperties>
</file>