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0" r:id="rId1"/>
  </p:sldMasterIdLst>
  <p:notesMasterIdLst>
    <p:notesMasterId r:id="rId66"/>
  </p:notesMasterIdLst>
  <p:sldIdLst>
    <p:sldId id="269" r:id="rId2"/>
    <p:sldId id="271" r:id="rId3"/>
    <p:sldId id="366" r:id="rId4"/>
    <p:sldId id="273" r:id="rId5"/>
    <p:sldId id="274" r:id="rId6"/>
    <p:sldId id="275" r:id="rId7"/>
    <p:sldId id="351" r:id="rId8"/>
    <p:sldId id="276" r:id="rId9"/>
    <p:sldId id="277" r:id="rId10"/>
    <p:sldId id="364" r:id="rId11"/>
    <p:sldId id="342" r:id="rId12"/>
    <p:sldId id="343" r:id="rId13"/>
    <p:sldId id="344" r:id="rId14"/>
    <p:sldId id="345" r:id="rId15"/>
    <p:sldId id="346" r:id="rId16"/>
    <p:sldId id="348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4" r:id="rId26"/>
    <p:sldId id="295" r:id="rId27"/>
    <p:sldId id="296" r:id="rId28"/>
    <p:sldId id="297" r:id="rId29"/>
    <p:sldId id="349" r:id="rId30"/>
    <p:sldId id="299" r:id="rId31"/>
    <p:sldId id="300" r:id="rId32"/>
    <p:sldId id="358" r:id="rId33"/>
    <p:sldId id="298" r:id="rId34"/>
    <p:sldId id="301" r:id="rId35"/>
    <p:sldId id="354" r:id="rId36"/>
    <p:sldId id="306" r:id="rId37"/>
    <p:sldId id="356" r:id="rId38"/>
    <p:sldId id="309" r:id="rId39"/>
    <p:sldId id="350" r:id="rId40"/>
    <p:sldId id="353" r:id="rId41"/>
    <p:sldId id="313" r:id="rId42"/>
    <p:sldId id="314" r:id="rId43"/>
    <p:sldId id="315" r:id="rId44"/>
    <p:sldId id="316" r:id="rId45"/>
    <p:sldId id="317" r:id="rId46"/>
    <p:sldId id="365" r:id="rId47"/>
    <p:sldId id="320" r:id="rId48"/>
    <p:sldId id="357" r:id="rId49"/>
    <p:sldId id="360" r:id="rId50"/>
    <p:sldId id="323" r:id="rId51"/>
    <p:sldId id="361" r:id="rId52"/>
    <p:sldId id="362" r:id="rId53"/>
    <p:sldId id="363" r:id="rId54"/>
    <p:sldId id="329" r:id="rId55"/>
    <p:sldId id="330" r:id="rId56"/>
    <p:sldId id="333" r:id="rId57"/>
    <p:sldId id="334" r:id="rId58"/>
    <p:sldId id="335" r:id="rId59"/>
    <p:sldId id="336" r:id="rId60"/>
    <p:sldId id="337" r:id="rId61"/>
    <p:sldId id="338" r:id="rId62"/>
    <p:sldId id="339" r:id="rId63"/>
    <p:sldId id="340" r:id="rId64"/>
    <p:sldId id="264" r:id="rId6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дрявцев Дмитрий Сергеевич" initials="КДС" lastIdx="1" clrIdx="0">
    <p:extLst>
      <p:ext uri="{19B8F6BF-5375-455C-9EA6-DF929625EA0E}">
        <p15:presenceInfo xmlns:p15="http://schemas.microsoft.com/office/powerpoint/2012/main" userId="Кудрявцев Дмитрий Сергееви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999"/>
    <a:srgbClr val="1E4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92" autoAdjust="0"/>
    <p:restoredTop sz="96681" autoAdjust="0"/>
  </p:normalViewPr>
  <p:slideViewPr>
    <p:cSldViewPr snapToGrid="0">
      <p:cViewPr varScale="1">
        <p:scale>
          <a:sx n="112" d="100"/>
          <a:sy n="112" d="100"/>
        </p:scale>
        <p:origin x="28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203E75-817C-4E6D-959E-99C2A0D1FD7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715AE08A-699B-47CE-BADC-153BED655573}">
      <dgm:prSet phldrT="[Текст]"/>
      <dgm:spPr/>
      <dgm:t>
        <a:bodyPr/>
        <a:lstStyle/>
        <a:p>
          <a:r>
            <a:rPr lang="ru-RU" dirty="0" smtClean="0"/>
            <a:t>в специальных учебно-воспитательных учреждениях закрытого типа</a:t>
          </a:r>
          <a:endParaRPr lang="ru-RU" dirty="0"/>
        </a:p>
      </dgm:t>
    </dgm:pt>
    <dgm:pt modelId="{9FAD2F37-B6D1-409D-9FD5-CD81A1776567}" type="parTrans" cxnId="{059D35D0-8479-4587-A54D-81AC84439A47}">
      <dgm:prSet/>
      <dgm:spPr/>
      <dgm:t>
        <a:bodyPr/>
        <a:lstStyle/>
        <a:p>
          <a:endParaRPr lang="ru-RU"/>
        </a:p>
      </dgm:t>
    </dgm:pt>
    <dgm:pt modelId="{ED53124E-AB02-4D81-8102-D294D54FD71D}" type="sibTrans" cxnId="{059D35D0-8479-4587-A54D-81AC84439A47}">
      <dgm:prSet/>
      <dgm:spPr/>
      <dgm:t>
        <a:bodyPr/>
        <a:lstStyle/>
        <a:p>
          <a:endParaRPr lang="ru-RU"/>
        </a:p>
      </dgm:t>
    </dgm:pt>
    <dgm:pt modelId="{9493E346-A91C-4EA7-8911-9A6992EA6096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в учреждениях, исполняющих наказание в виде лишения свободы</a:t>
          </a:r>
        </a:p>
        <a:p>
          <a:pPr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27B9217B-2869-4B88-8565-B864768417C8}" type="parTrans" cxnId="{3E2641D7-377D-48CE-8D0F-98D6EDBE8C81}">
      <dgm:prSet/>
      <dgm:spPr/>
      <dgm:t>
        <a:bodyPr/>
        <a:lstStyle/>
        <a:p>
          <a:endParaRPr lang="ru-RU"/>
        </a:p>
      </dgm:t>
    </dgm:pt>
    <dgm:pt modelId="{3A1EDBBC-43EF-441D-A78A-DF53ABA2422F}" type="sibTrans" cxnId="{3E2641D7-377D-48CE-8D0F-98D6EDBE8C81}">
      <dgm:prSet/>
      <dgm:spPr/>
      <dgm:t>
        <a:bodyPr/>
        <a:lstStyle/>
        <a:p>
          <a:endParaRPr lang="ru-RU"/>
        </a:p>
      </dgm:t>
    </dgm:pt>
    <dgm:pt modelId="{F3B5A4CC-42F5-41B4-913E-514809C46499}">
      <dgm:prSet/>
      <dgm:spPr/>
      <dgm:t>
        <a:bodyPr/>
        <a:lstStyle/>
        <a:p>
          <a:r>
            <a:rPr lang="ru-RU" dirty="0" smtClean="0"/>
            <a:t>на дому</a:t>
          </a:r>
          <a:endParaRPr lang="ru-RU" dirty="0"/>
        </a:p>
      </dgm:t>
    </dgm:pt>
    <dgm:pt modelId="{70D5312E-75BC-49F5-8B7C-E16686A44E60}" type="parTrans" cxnId="{96447031-AEC1-4081-8C55-E2A3AD888E02}">
      <dgm:prSet/>
      <dgm:spPr/>
      <dgm:t>
        <a:bodyPr/>
        <a:lstStyle/>
        <a:p>
          <a:endParaRPr lang="ru-RU"/>
        </a:p>
      </dgm:t>
    </dgm:pt>
    <dgm:pt modelId="{95CC893A-7664-45E8-B615-2448F3FD22A4}" type="sibTrans" cxnId="{96447031-AEC1-4081-8C55-E2A3AD888E02}">
      <dgm:prSet/>
      <dgm:spPr/>
      <dgm:t>
        <a:bodyPr/>
        <a:lstStyle/>
        <a:p>
          <a:endParaRPr lang="ru-RU"/>
        </a:p>
      </dgm:t>
    </dgm:pt>
    <dgm:pt modelId="{FF6C7FC9-B3B2-46F7-8759-B2FF75153013}">
      <dgm:prSet/>
      <dgm:spPr/>
      <dgm:t>
        <a:bodyPr/>
        <a:lstStyle/>
        <a:p>
          <a:r>
            <a:rPr lang="ru-RU" dirty="0" smtClean="0"/>
            <a:t>в ОО, где проводятся необходимые лечебные, реабилитационные и оздоровительные мероприятия для нуждающихся в длительном лечении </a:t>
          </a:r>
          <a:endParaRPr lang="ru-RU" dirty="0"/>
        </a:p>
      </dgm:t>
    </dgm:pt>
    <dgm:pt modelId="{F76E82EE-940F-4897-B1DB-4913BD95744D}" type="parTrans" cxnId="{D2CB24E7-033E-4631-B1F6-37DB34DF295E}">
      <dgm:prSet/>
      <dgm:spPr/>
      <dgm:t>
        <a:bodyPr/>
        <a:lstStyle/>
        <a:p>
          <a:endParaRPr lang="ru-RU"/>
        </a:p>
      </dgm:t>
    </dgm:pt>
    <dgm:pt modelId="{DD666E37-7623-41F3-AE39-0FDDD7CFEF9C}" type="sibTrans" cxnId="{D2CB24E7-033E-4631-B1F6-37DB34DF295E}">
      <dgm:prSet/>
      <dgm:spPr/>
      <dgm:t>
        <a:bodyPr/>
        <a:lstStyle/>
        <a:p>
          <a:endParaRPr lang="ru-RU"/>
        </a:p>
      </dgm:t>
    </dgm:pt>
    <dgm:pt modelId="{6DA4AAA9-B3ED-4A5D-9577-16CB87090923}" type="pres">
      <dgm:prSet presAssocID="{F5203E75-817C-4E6D-959E-99C2A0D1FD70}" presName="compositeShape" presStyleCnt="0">
        <dgm:presLayoutVars>
          <dgm:dir/>
          <dgm:resizeHandles/>
        </dgm:presLayoutVars>
      </dgm:prSet>
      <dgm:spPr/>
    </dgm:pt>
    <dgm:pt modelId="{BDA9163F-0400-44D1-B78B-17D5A72AC704}" type="pres">
      <dgm:prSet presAssocID="{F5203E75-817C-4E6D-959E-99C2A0D1FD70}" presName="pyramid" presStyleLbl="node1" presStyleIdx="0" presStyleCnt="1"/>
      <dgm:spPr/>
    </dgm:pt>
    <dgm:pt modelId="{87780995-F19F-435B-B18B-9AA598FD4DEF}" type="pres">
      <dgm:prSet presAssocID="{F5203E75-817C-4E6D-959E-99C2A0D1FD70}" presName="theList" presStyleCnt="0"/>
      <dgm:spPr/>
    </dgm:pt>
    <dgm:pt modelId="{1BC351E5-0732-4DC1-8F05-D9CCD4B3358C}" type="pres">
      <dgm:prSet presAssocID="{715AE08A-699B-47CE-BADC-153BED655573}" presName="aNode" presStyleLbl="fgAcc1" presStyleIdx="0" presStyleCnt="4" custScaleX="135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FBAD1-86DD-44E2-ACB1-805939580150}" type="pres">
      <dgm:prSet presAssocID="{715AE08A-699B-47CE-BADC-153BED655573}" presName="aSpace" presStyleCnt="0"/>
      <dgm:spPr/>
    </dgm:pt>
    <dgm:pt modelId="{AE519965-7B2F-4F36-899F-BE78F90E47D4}" type="pres">
      <dgm:prSet presAssocID="{9493E346-A91C-4EA7-8911-9A6992EA6096}" presName="aNode" presStyleLbl="fgAcc1" presStyleIdx="1" presStyleCnt="4" custScaleX="134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DB83BA-5E36-4D4C-B487-FDE931C25AAA}" type="pres">
      <dgm:prSet presAssocID="{9493E346-A91C-4EA7-8911-9A6992EA6096}" presName="aSpace" presStyleCnt="0"/>
      <dgm:spPr/>
    </dgm:pt>
    <dgm:pt modelId="{47F91E42-B399-4CAD-A11B-1B3EB4481022}" type="pres">
      <dgm:prSet presAssocID="{F3B5A4CC-42F5-41B4-913E-514809C46499}" presName="aNode" presStyleLbl="fgAcc1" presStyleIdx="2" presStyleCnt="4" custScaleX="131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09435-7E82-46C9-8ADA-C431871258B4}" type="pres">
      <dgm:prSet presAssocID="{F3B5A4CC-42F5-41B4-913E-514809C46499}" presName="aSpace" presStyleCnt="0"/>
      <dgm:spPr/>
    </dgm:pt>
    <dgm:pt modelId="{FEE5078C-8711-482D-AA01-597BD90320DB}" type="pres">
      <dgm:prSet presAssocID="{FF6C7FC9-B3B2-46F7-8759-B2FF75153013}" presName="aNode" presStyleLbl="fgAcc1" presStyleIdx="3" presStyleCnt="4" custScaleX="130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234B2F-F03F-419E-A3CC-3D54D3AEF76F}" type="pres">
      <dgm:prSet presAssocID="{FF6C7FC9-B3B2-46F7-8759-B2FF75153013}" presName="aSpace" presStyleCnt="0"/>
      <dgm:spPr/>
    </dgm:pt>
  </dgm:ptLst>
  <dgm:cxnLst>
    <dgm:cxn modelId="{0B3C8267-E7C4-4C45-ACCE-BC9E32685D0E}" type="presOf" srcId="{F3B5A4CC-42F5-41B4-913E-514809C46499}" destId="{47F91E42-B399-4CAD-A11B-1B3EB4481022}" srcOrd="0" destOrd="0" presId="urn:microsoft.com/office/officeart/2005/8/layout/pyramid2"/>
    <dgm:cxn modelId="{96447031-AEC1-4081-8C55-E2A3AD888E02}" srcId="{F5203E75-817C-4E6D-959E-99C2A0D1FD70}" destId="{F3B5A4CC-42F5-41B4-913E-514809C46499}" srcOrd="2" destOrd="0" parTransId="{70D5312E-75BC-49F5-8B7C-E16686A44E60}" sibTransId="{95CC893A-7664-45E8-B615-2448F3FD22A4}"/>
    <dgm:cxn modelId="{50673D1F-0DB3-4A45-8F36-36591A72A9B0}" type="presOf" srcId="{715AE08A-699B-47CE-BADC-153BED655573}" destId="{1BC351E5-0732-4DC1-8F05-D9CCD4B3358C}" srcOrd="0" destOrd="0" presId="urn:microsoft.com/office/officeart/2005/8/layout/pyramid2"/>
    <dgm:cxn modelId="{D6B5E993-3869-4C08-A864-7D2D75B8693D}" type="presOf" srcId="{FF6C7FC9-B3B2-46F7-8759-B2FF75153013}" destId="{FEE5078C-8711-482D-AA01-597BD90320DB}" srcOrd="0" destOrd="0" presId="urn:microsoft.com/office/officeart/2005/8/layout/pyramid2"/>
    <dgm:cxn modelId="{D2CB24E7-033E-4631-B1F6-37DB34DF295E}" srcId="{F5203E75-817C-4E6D-959E-99C2A0D1FD70}" destId="{FF6C7FC9-B3B2-46F7-8759-B2FF75153013}" srcOrd="3" destOrd="0" parTransId="{F76E82EE-940F-4897-B1DB-4913BD95744D}" sibTransId="{DD666E37-7623-41F3-AE39-0FDDD7CFEF9C}"/>
    <dgm:cxn modelId="{C99D653D-1A33-40F7-BB4B-8BEEEE6FA173}" type="presOf" srcId="{9493E346-A91C-4EA7-8911-9A6992EA6096}" destId="{AE519965-7B2F-4F36-899F-BE78F90E47D4}" srcOrd="0" destOrd="0" presId="urn:microsoft.com/office/officeart/2005/8/layout/pyramid2"/>
    <dgm:cxn modelId="{3E2641D7-377D-48CE-8D0F-98D6EDBE8C81}" srcId="{F5203E75-817C-4E6D-959E-99C2A0D1FD70}" destId="{9493E346-A91C-4EA7-8911-9A6992EA6096}" srcOrd="1" destOrd="0" parTransId="{27B9217B-2869-4B88-8565-B864768417C8}" sibTransId="{3A1EDBBC-43EF-441D-A78A-DF53ABA2422F}"/>
    <dgm:cxn modelId="{059D35D0-8479-4587-A54D-81AC84439A47}" srcId="{F5203E75-817C-4E6D-959E-99C2A0D1FD70}" destId="{715AE08A-699B-47CE-BADC-153BED655573}" srcOrd="0" destOrd="0" parTransId="{9FAD2F37-B6D1-409D-9FD5-CD81A1776567}" sibTransId="{ED53124E-AB02-4D81-8102-D294D54FD71D}"/>
    <dgm:cxn modelId="{F5568E9B-4D52-4FBF-9997-243F579AB310}" type="presOf" srcId="{F5203E75-817C-4E6D-959E-99C2A0D1FD70}" destId="{6DA4AAA9-B3ED-4A5D-9577-16CB87090923}" srcOrd="0" destOrd="0" presId="urn:microsoft.com/office/officeart/2005/8/layout/pyramid2"/>
    <dgm:cxn modelId="{61A060A3-7124-4F83-BB42-09D24B02CEED}" type="presParOf" srcId="{6DA4AAA9-B3ED-4A5D-9577-16CB87090923}" destId="{BDA9163F-0400-44D1-B78B-17D5A72AC704}" srcOrd="0" destOrd="0" presId="urn:microsoft.com/office/officeart/2005/8/layout/pyramid2"/>
    <dgm:cxn modelId="{B15AF888-87C3-4593-B8F0-9EA27F4468D0}" type="presParOf" srcId="{6DA4AAA9-B3ED-4A5D-9577-16CB87090923}" destId="{87780995-F19F-435B-B18B-9AA598FD4DEF}" srcOrd="1" destOrd="0" presId="urn:microsoft.com/office/officeart/2005/8/layout/pyramid2"/>
    <dgm:cxn modelId="{4E0C3C37-C059-4DB4-91A4-35575F608108}" type="presParOf" srcId="{87780995-F19F-435B-B18B-9AA598FD4DEF}" destId="{1BC351E5-0732-4DC1-8F05-D9CCD4B3358C}" srcOrd="0" destOrd="0" presId="urn:microsoft.com/office/officeart/2005/8/layout/pyramid2"/>
    <dgm:cxn modelId="{B2E5B0A3-76E4-4F10-9306-2EBD936DD4AD}" type="presParOf" srcId="{87780995-F19F-435B-B18B-9AA598FD4DEF}" destId="{A83FBAD1-86DD-44E2-ACB1-805939580150}" srcOrd="1" destOrd="0" presId="urn:microsoft.com/office/officeart/2005/8/layout/pyramid2"/>
    <dgm:cxn modelId="{A08757B1-0007-4A08-BF75-462B4BC38632}" type="presParOf" srcId="{87780995-F19F-435B-B18B-9AA598FD4DEF}" destId="{AE519965-7B2F-4F36-899F-BE78F90E47D4}" srcOrd="2" destOrd="0" presId="urn:microsoft.com/office/officeart/2005/8/layout/pyramid2"/>
    <dgm:cxn modelId="{BA615258-2593-4BD4-965E-EB75544E1274}" type="presParOf" srcId="{87780995-F19F-435B-B18B-9AA598FD4DEF}" destId="{97DB83BA-5E36-4D4C-B487-FDE931C25AAA}" srcOrd="3" destOrd="0" presId="urn:microsoft.com/office/officeart/2005/8/layout/pyramid2"/>
    <dgm:cxn modelId="{AE755A39-C3F1-4921-BDE0-A7C1DBED6C0C}" type="presParOf" srcId="{87780995-F19F-435B-B18B-9AA598FD4DEF}" destId="{47F91E42-B399-4CAD-A11B-1B3EB4481022}" srcOrd="4" destOrd="0" presId="urn:microsoft.com/office/officeart/2005/8/layout/pyramid2"/>
    <dgm:cxn modelId="{E5DF5B02-CACE-4BED-A02C-8549B1251A91}" type="presParOf" srcId="{87780995-F19F-435B-B18B-9AA598FD4DEF}" destId="{74F09435-7E82-46C9-8ADA-C431871258B4}" srcOrd="5" destOrd="0" presId="urn:microsoft.com/office/officeart/2005/8/layout/pyramid2"/>
    <dgm:cxn modelId="{8DC347B1-8FA2-42D9-89DA-D6E9E158DB3B}" type="presParOf" srcId="{87780995-F19F-435B-B18B-9AA598FD4DEF}" destId="{FEE5078C-8711-482D-AA01-597BD90320DB}" srcOrd="6" destOrd="0" presId="urn:microsoft.com/office/officeart/2005/8/layout/pyramid2"/>
    <dgm:cxn modelId="{0D2B428E-250B-4862-BFCB-4903173C1D66}" type="presParOf" srcId="{87780995-F19F-435B-B18B-9AA598FD4DEF}" destId="{25234B2F-F03F-419E-A3CC-3D54D3AEF76F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0A85860-6F86-41C4-A229-BBA80E8518F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243F5F-528B-487B-A4B0-F4F598881869}">
      <dgm:prSet phldrT="[Текст]" custT="1"/>
      <dgm:spPr/>
      <dgm:t>
        <a:bodyPr/>
        <a:lstStyle/>
        <a:p>
          <a:r>
            <a:rPr lang="ru-RU" sz="1800" dirty="0" smtClean="0"/>
            <a:t>Время прихода членов комиссии в ОО </a:t>
          </a:r>
        </a:p>
        <a:p>
          <a:r>
            <a:rPr lang="ru-RU" sz="1800" dirty="0" smtClean="0"/>
            <a:t>8:00</a:t>
          </a:r>
          <a:endParaRPr lang="ru-RU" sz="1800" dirty="0"/>
        </a:p>
      </dgm:t>
    </dgm:pt>
    <dgm:pt modelId="{F1B2A761-6D9A-4C90-9A84-762B462273C1}" type="parTrans" cxnId="{5BACDC55-4582-4D63-B71F-B4D51354C5AA}">
      <dgm:prSet/>
      <dgm:spPr/>
      <dgm:t>
        <a:bodyPr/>
        <a:lstStyle/>
        <a:p>
          <a:endParaRPr lang="ru-RU"/>
        </a:p>
      </dgm:t>
    </dgm:pt>
    <dgm:pt modelId="{ED53C190-1CAE-4E76-ADF7-CE8B97C61BBB}" type="sibTrans" cxnId="{5BACDC55-4582-4D63-B71F-B4D51354C5AA}">
      <dgm:prSet/>
      <dgm:spPr/>
      <dgm:t>
        <a:bodyPr/>
        <a:lstStyle/>
        <a:p>
          <a:endParaRPr lang="ru-RU"/>
        </a:p>
      </dgm:t>
    </dgm:pt>
    <dgm:pt modelId="{E790BEFF-A49C-4EBA-9187-26A5683880CD}">
      <dgm:prSet phldrT="[Текст]" custT="1"/>
      <dgm:spPr/>
      <dgm:t>
        <a:bodyPr/>
        <a:lstStyle/>
        <a:p>
          <a:r>
            <a:rPr lang="ru-RU" sz="1800" dirty="0" smtClean="0"/>
            <a:t>Вход участников в ОО </a:t>
          </a:r>
        </a:p>
        <a:p>
          <a:r>
            <a:rPr lang="ru-RU" sz="1800" dirty="0" smtClean="0"/>
            <a:t>9:00</a:t>
          </a:r>
          <a:endParaRPr lang="ru-RU" sz="1800" dirty="0"/>
        </a:p>
      </dgm:t>
    </dgm:pt>
    <dgm:pt modelId="{1A572F26-E21D-4C92-85A8-FC61E94BA234}" type="parTrans" cxnId="{051C60C5-8317-4581-8E98-4E295BDEF9F4}">
      <dgm:prSet/>
      <dgm:spPr/>
      <dgm:t>
        <a:bodyPr/>
        <a:lstStyle/>
        <a:p>
          <a:endParaRPr lang="ru-RU"/>
        </a:p>
      </dgm:t>
    </dgm:pt>
    <dgm:pt modelId="{364A8F07-99D9-4A26-88B1-01393E1E1D0F}" type="sibTrans" cxnId="{051C60C5-8317-4581-8E98-4E295BDEF9F4}">
      <dgm:prSet/>
      <dgm:spPr/>
      <dgm:t>
        <a:bodyPr/>
        <a:lstStyle/>
        <a:p>
          <a:endParaRPr lang="ru-RU"/>
        </a:p>
      </dgm:t>
    </dgm:pt>
    <dgm:pt modelId="{7B5B2FEE-22BB-438A-A078-ED6614A64B4E}">
      <dgm:prSet phldrT="[Текст]" custT="1"/>
      <dgm:spPr/>
      <dgm:t>
        <a:bodyPr/>
        <a:lstStyle/>
        <a:p>
          <a:r>
            <a:rPr lang="ru-RU" sz="1800" dirty="0" smtClean="0"/>
            <a:t>1 часть инструктажа участников (выдача бланков) </a:t>
          </a:r>
        </a:p>
        <a:p>
          <a:r>
            <a:rPr lang="ru-RU" sz="1800" dirty="0" smtClean="0"/>
            <a:t>до 10:00</a:t>
          </a:r>
          <a:endParaRPr lang="ru-RU" sz="1800" dirty="0"/>
        </a:p>
      </dgm:t>
    </dgm:pt>
    <dgm:pt modelId="{5AD08483-D884-4590-ACD0-3A285CC5B9DD}" type="parTrans" cxnId="{3BA06BE0-76A5-4ED4-A1E5-59C8E4266667}">
      <dgm:prSet/>
      <dgm:spPr/>
      <dgm:t>
        <a:bodyPr/>
        <a:lstStyle/>
        <a:p>
          <a:endParaRPr lang="ru-RU"/>
        </a:p>
      </dgm:t>
    </dgm:pt>
    <dgm:pt modelId="{D8F03F0C-B68D-40AA-9AB3-3F2BB0048790}" type="sibTrans" cxnId="{3BA06BE0-76A5-4ED4-A1E5-59C8E4266667}">
      <dgm:prSet/>
      <dgm:spPr/>
      <dgm:t>
        <a:bodyPr/>
        <a:lstStyle/>
        <a:p>
          <a:endParaRPr lang="ru-RU"/>
        </a:p>
      </dgm:t>
    </dgm:pt>
    <dgm:pt modelId="{9A467F3F-910D-43B0-A872-DE8995CBEF65}">
      <dgm:prSet custT="1"/>
      <dgm:spPr/>
      <dgm:t>
        <a:bodyPr/>
        <a:lstStyle/>
        <a:p>
          <a:r>
            <a:rPr lang="ru-RU" sz="1800" dirty="0" smtClean="0"/>
            <a:t>2 часть инструктажа (ознакомление с  темами)    </a:t>
          </a:r>
        </a:p>
        <a:p>
          <a:r>
            <a:rPr lang="ru-RU" sz="1800" dirty="0" smtClean="0"/>
            <a:t>с 10:00 </a:t>
          </a:r>
        </a:p>
      </dgm:t>
    </dgm:pt>
    <dgm:pt modelId="{37E652DD-95AB-4542-AD6F-1A801F893DD9}" type="parTrans" cxnId="{2A136350-1988-42FE-B345-3AD40E1564CE}">
      <dgm:prSet/>
      <dgm:spPr/>
      <dgm:t>
        <a:bodyPr/>
        <a:lstStyle/>
        <a:p>
          <a:endParaRPr lang="ru-RU"/>
        </a:p>
      </dgm:t>
    </dgm:pt>
    <dgm:pt modelId="{5CB13BCF-ECC8-4761-84C2-C16C40D9EE36}" type="sibTrans" cxnId="{2A136350-1988-42FE-B345-3AD40E1564CE}">
      <dgm:prSet/>
      <dgm:spPr/>
      <dgm:t>
        <a:bodyPr/>
        <a:lstStyle/>
        <a:p>
          <a:endParaRPr lang="ru-RU"/>
        </a:p>
      </dgm:t>
    </dgm:pt>
    <dgm:pt modelId="{4196BF80-ACC9-4963-A7CC-325DFD7B5943}" type="pres">
      <dgm:prSet presAssocID="{80A85860-6F86-41C4-A229-BBA80E8518F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677995D-BBB1-4C90-9268-C2EB79C9DCA0}" type="pres">
      <dgm:prSet presAssocID="{80A85860-6F86-41C4-A229-BBA80E8518F9}" presName="pyramid" presStyleLbl="node1" presStyleIdx="0" presStyleCnt="1" custLinFactNeighborX="5351" custLinFactNeighborY="-1048"/>
      <dgm:spPr/>
    </dgm:pt>
    <dgm:pt modelId="{3BB581B7-1C71-4F5A-8FC2-57DF162A6CB3}" type="pres">
      <dgm:prSet presAssocID="{80A85860-6F86-41C4-A229-BBA80E8518F9}" presName="theList" presStyleCnt="0"/>
      <dgm:spPr/>
    </dgm:pt>
    <dgm:pt modelId="{4E7C70E4-0C83-4049-AD6C-560FC808CAEF}" type="pres">
      <dgm:prSet presAssocID="{E4243F5F-528B-487B-A4B0-F4F598881869}" presName="aNode" presStyleLbl="fgAcc1" presStyleIdx="0" presStyleCnt="4" custScaleX="125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266782-61BD-4B71-BC78-0FA7539FD814}" type="pres">
      <dgm:prSet presAssocID="{E4243F5F-528B-487B-A4B0-F4F598881869}" presName="aSpace" presStyleCnt="0"/>
      <dgm:spPr/>
    </dgm:pt>
    <dgm:pt modelId="{459A493C-D6FD-43EF-9C2C-A127988AB0DE}" type="pres">
      <dgm:prSet presAssocID="{E790BEFF-A49C-4EBA-9187-26A5683880CD}" presName="aNode" presStyleLbl="fgAcc1" presStyleIdx="1" presStyleCnt="4" custScaleX="126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97A29E-D7A3-4A50-86CC-DCCBCDD937E5}" type="pres">
      <dgm:prSet presAssocID="{E790BEFF-A49C-4EBA-9187-26A5683880CD}" presName="aSpace" presStyleCnt="0"/>
      <dgm:spPr/>
    </dgm:pt>
    <dgm:pt modelId="{1CFDDC6A-83AD-453E-ABF5-34C7B2A6E0FF}" type="pres">
      <dgm:prSet presAssocID="{7B5B2FEE-22BB-438A-A078-ED6614A64B4E}" presName="aNode" presStyleLbl="fgAcc1" presStyleIdx="2" presStyleCnt="4" custScaleX="125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7344AF-56BF-4B68-9468-F59C6A06B79C}" type="pres">
      <dgm:prSet presAssocID="{7B5B2FEE-22BB-438A-A078-ED6614A64B4E}" presName="aSpace" presStyleCnt="0"/>
      <dgm:spPr/>
    </dgm:pt>
    <dgm:pt modelId="{5C99B847-FDA6-4755-9E3F-B839B2E48946}" type="pres">
      <dgm:prSet presAssocID="{9A467F3F-910D-43B0-A872-DE8995CBEF65}" presName="aNode" presStyleLbl="fgAcc1" presStyleIdx="3" presStyleCnt="4" custScaleX="125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159E6-A57D-4DC0-9B2A-3BC122FE2B5C}" type="pres">
      <dgm:prSet presAssocID="{9A467F3F-910D-43B0-A872-DE8995CBEF65}" presName="aSpace" presStyleCnt="0"/>
      <dgm:spPr/>
    </dgm:pt>
  </dgm:ptLst>
  <dgm:cxnLst>
    <dgm:cxn modelId="{3BA06BE0-76A5-4ED4-A1E5-59C8E4266667}" srcId="{80A85860-6F86-41C4-A229-BBA80E8518F9}" destId="{7B5B2FEE-22BB-438A-A078-ED6614A64B4E}" srcOrd="2" destOrd="0" parTransId="{5AD08483-D884-4590-ACD0-3A285CC5B9DD}" sibTransId="{D8F03F0C-B68D-40AA-9AB3-3F2BB0048790}"/>
    <dgm:cxn modelId="{2A136350-1988-42FE-B345-3AD40E1564CE}" srcId="{80A85860-6F86-41C4-A229-BBA80E8518F9}" destId="{9A467F3F-910D-43B0-A872-DE8995CBEF65}" srcOrd="3" destOrd="0" parTransId="{37E652DD-95AB-4542-AD6F-1A801F893DD9}" sibTransId="{5CB13BCF-ECC8-4761-84C2-C16C40D9EE36}"/>
    <dgm:cxn modelId="{307FDF9F-EE2B-496A-857E-5C8683A3ACEC}" type="presOf" srcId="{7B5B2FEE-22BB-438A-A078-ED6614A64B4E}" destId="{1CFDDC6A-83AD-453E-ABF5-34C7B2A6E0FF}" srcOrd="0" destOrd="0" presId="urn:microsoft.com/office/officeart/2005/8/layout/pyramid2"/>
    <dgm:cxn modelId="{30E196B7-F45C-46EE-BA36-2806CBF22E66}" type="presOf" srcId="{9A467F3F-910D-43B0-A872-DE8995CBEF65}" destId="{5C99B847-FDA6-4755-9E3F-B839B2E48946}" srcOrd="0" destOrd="0" presId="urn:microsoft.com/office/officeart/2005/8/layout/pyramid2"/>
    <dgm:cxn modelId="{FAD3F5CE-B7C7-4322-8C0C-03A6522A3209}" type="presOf" srcId="{E4243F5F-528B-487B-A4B0-F4F598881869}" destId="{4E7C70E4-0C83-4049-AD6C-560FC808CAEF}" srcOrd="0" destOrd="0" presId="urn:microsoft.com/office/officeart/2005/8/layout/pyramid2"/>
    <dgm:cxn modelId="{6C05F675-2D29-42AA-A7BB-9C7232F7D71D}" type="presOf" srcId="{80A85860-6F86-41C4-A229-BBA80E8518F9}" destId="{4196BF80-ACC9-4963-A7CC-325DFD7B5943}" srcOrd="0" destOrd="0" presId="urn:microsoft.com/office/officeart/2005/8/layout/pyramid2"/>
    <dgm:cxn modelId="{051C60C5-8317-4581-8E98-4E295BDEF9F4}" srcId="{80A85860-6F86-41C4-A229-BBA80E8518F9}" destId="{E790BEFF-A49C-4EBA-9187-26A5683880CD}" srcOrd="1" destOrd="0" parTransId="{1A572F26-E21D-4C92-85A8-FC61E94BA234}" sibTransId="{364A8F07-99D9-4A26-88B1-01393E1E1D0F}"/>
    <dgm:cxn modelId="{5BACDC55-4582-4D63-B71F-B4D51354C5AA}" srcId="{80A85860-6F86-41C4-A229-BBA80E8518F9}" destId="{E4243F5F-528B-487B-A4B0-F4F598881869}" srcOrd="0" destOrd="0" parTransId="{F1B2A761-6D9A-4C90-9A84-762B462273C1}" sibTransId="{ED53C190-1CAE-4E76-ADF7-CE8B97C61BBB}"/>
    <dgm:cxn modelId="{EBDB3AFF-70F2-4E88-99F5-7A746FA592F8}" type="presOf" srcId="{E790BEFF-A49C-4EBA-9187-26A5683880CD}" destId="{459A493C-D6FD-43EF-9C2C-A127988AB0DE}" srcOrd="0" destOrd="0" presId="urn:microsoft.com/office/officeart/2005/8/layout/pyramid2"/>
    <dgm:cxn modelId="{3C31A9C5-0BF4-4606-9ECA-7E80F9CDA0FC}" type="presParOf" srcId="{4196BF80-ACC9-4963-A7CC-325DFD7B5943}" destId="{F677995D-BBB1-4C90-9268-C2EB79C9DCA0}" srcOrd="0" destOrd="0" presId="urn:microsoft.com/office/officeart/2005/8/layout/pyramid2"/>
    <dgm:cxn modelId="{EDBAF80A-8751-40EF-A033-A0639F8E2CE2}" type="presParOf" srcId="{4196BF80-ACC9-4963-A7CC-325DFD7B5943}" destId="{3BB581B7-1C71-4F5A-8FC2-57DF162A6CB3}" srcOrd="1" destOrd="0" presId="urn:microsoft.com/office/officeart/2005/8/layout/pyramid2"/>
    <dgm:cxn modelId="{BB9C3637-39B0-45A3-A7B7-70A4D3CAD82C}" type="presParOf" srcId="{3BB581B7-1C71-4F5A-8FC2-57DF162A6CB3}" destId="{4E7C70E4-0C83-4049-AD6C-560FC808CAEF}" srcOrd="0" destOrd="0" presId="urn:microsoft.com/office/officeart/2005/8/layout/pyramid2"/>
    <dgm:cxn modelId="{14DB8F56-E9E4-4F52-B7FE-EE237AA114D2}" type="presParOf" srcId="{3BB581B7-1C71-4F5A-8FC2-57DF162A6CB3}" destId="{44266782-61BD-4B71-BC78-0FA7539FD814}" srcOrd="1" destOrd="0" presId="urn:microsoft.com/office/officeart/2005/8/layout/pyramid2"/>
    <dgm:cxn modelId="{0859F106-97C5-4373-B4DB-B7CC66C93B12}" type="presParOf" srcId="{3BB581B7-1C71-4F5A-8FC2-57DF162A6CB3}" destId="{459A493C-D6FD-43EF-9C2C-A127988AB0DE}" srcOrd="2" destOrd="0" presId="urn:microsoft.com/office/officeart/2005/8/layout/pyramid2"/>
    <dgm:cxn modelId="{AD4872F1-DB0E-4D41-AB22-A0C1EFE481C3}" type="presParOf" srcId="{3BB581B7-1C71-4F5A-8FC2-57DF162A6CB3}" destId="{D097A29E-D7A3-4A50-86CC-DCCBCDD937E5}" srcOrd="3" destOrd="0" presId="urn:microsoft.com/office/officeart/2005/8/layout/pyramid2"/>
    <dgm:cxn modelId="{4598EE18-49D6-4DBB-ABF1-96A994569159}" type="presParOf" srcId="{3BB581B7-1C71-4F5A-8FC2-57DF162A6CB3}" destId="{1CFDDC6A-83AD-453E-ABF5-34C7B2A6E0FF}" srcOrd="4" destOrd="0" presId="urn:microsoft.com/office/officeart/2005/8/layout/pyramid2"/>
    <dgm:cxn modelId="{1AFCEB58-B6B7-4173-A641-5E42674E5774}" type="presParOf" srcId="{3BB581B7-1C71-4F5A-8FC2-57DF162A6CB3}" destId="{8C7344AF-56BF-4B68-9468-F59C6A06B79C}" srcOrd="5" destOrd="0" presId="urn:microsoft.com/office/officeart/2005/8/layout/pyramid2"/>
    <dgm:cxn modelId="{7B740EB4-3340-43E1-ACD1-A41F02DB3BA1}" type="presParOf" srcId="{3BB581B7-1C71-4F5A-8FC2-57DF162A6CB3}" destId="{5C99B847-FDA6-4755-9E3F-B839B2E48946}" srcOrd="6" destOrd="0" presId="urn:microsoft.com/office/officeart/2005/8/layout/pyramid2"/>
    <dgm:cxn modelId="{3362C066-06BA-402E-A171-938EDDF04F93}" type="presParOf" srcId="{3BB581B7-1C71-4F5A-8FC2-57DF162A6CB3}" destId="{62F159E6-A57D-4DC0-9B2A-3BC122FE2B5C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A5451AC-DE3A-417C-9BDA-2C641E691932}" type="doc">
      <dgm:prSet loTypeId="urn:microsoft.com/office/officeart/2005/8/layout/vProcess5" loCatId="process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38DCF83C-086C-4EB0-BC48-88D20A1E2C48}">
      <dgm:prSet custT="1"/>
      <dgm:spPr/>
      <dgm:t>
        <a:bodyPr/>
        <a:lstStyle/>
        <a:p>
          <a:pPr rtl="0"/>
          <a:r>
            <a:rPr lang="ru-RU" sz="2200" b="0" dirty="0" smtClean="0">
              <a:latin typeface="+mn-lt"/>
            </a:rPr>
            <a:t>проверить готовность учебных кабинетов</a:t>
          </a:r>
          <a:endParaRPr lang="ru-RU" sz="2200" b="0" dirty="0">
            <a:latin typeface="+mn-lt"/>
          </a:endParaRPr>
        </a:p>
      </dgm:t>
    </dgm:pt>
    <dgm:pt modelId="{7E3A0BE6-9E2A-4C49-B064-A96DFAC3C736}" type="parTrans" cxnId="{961C0136-7F46-414B-9A0C-7E45437C063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8771F760-6235-4ED6-9449-A1D8E0E70B59}" type="sibTrans" cxnId="{961C0136-7F46-414B-9A0C-7E45437C063F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>
            <a:latin typeface="+mn-lt"/>
          </a:endParaRPr>
        </a:p>
      </dgm:t>
    </dgm:pt>
    <dgm:pt modelId="{4FF24C4D-B127-453B-8775-9BB95D74F090}">
      <dgm:prSet custT="1"/>
      <dgm:spPr/>
      <dgm:t>
        <a:bodyPr/>
        <a:lstStyle/>
        <a:p>
          <a:pPr rtl="0"/>
          <a:r>
            <a:rPr lang="ru-RU" sz="2200" b="0" dirty="0" smtClean="0">
              <a:latin typeface="+mn-lt"/>
            </a:rPr>
            <a:t>дать указания техническому специалисту получить темы сочинения (не позднее, чем за 15 минут) и тиражировать тексты изложения</a:t>
          </a:r>
          <a:endParaRPr lang="ru-RU" sz="2200" b="0" dirty="0">
            <a:latin typeface="+mn-lt"/>
          </a:endParaRPr>
        </a:p>
      </dgm:t>
    </dgm:pt>
    <dgm:pt modelId="{47FEDEFA-C980-4FA1-A7AF-2742EC46F29C}" type="parTrans" cxnId="{B881E501-57A9-4A98-959B-744B1915607E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3BC65DF0-3F07-428E-9C36-8B2BEF0CBC56}" type="sibTrans" cxnId="{B881E501-57A9-4A98-959B-744B1915607E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>
            <a:latin typeface="+mn-lt"/>
          </a:endParaRPr>
        </a:p>
      </dgm:t>
    </dgm:pt>
    <dgm:pt modelId="{CB51D2F9-F287-4A1D-8780-70C0F13015AB}">
      <dgm:prSet custT="1"/>
      <dgm:spPr/>
      <dgm:t>
        <a:bodyPr/>
        <a:lstStyle/>
        <a:p>
          <a:pPr rtl="0"/>
          <a:r>
            <a:rPr lang="ru-RU" sz="2200" b="0" dirty="0" smtClean="0">
              <a:latin typeface="+mn-lt"/>
            </a:rPr>
            <a:t>распределить комплекты бланков для аудиторий проведения и выдать членам комиссии</a:t>
          </a:r>
          <a:endParaRPr lang="ru-RU" sz="2200" b="0" dirty="0">
            <a:latin typeface="+mn-lt"/>
          </a:endParaRPr>
        </a:p>
      </dgm:t>
    </dgm:pt>
    <dgm:pt modelId="{2E20D2A7-A7B8-47D5-B548-9FFAD197D951}" type="parTrans" cxnId="{CA53B7DA-64FA-46F9-A6A8-03B0C13DD77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D23C0C1-2106-4752-87C5-FF3ED49FC5D1}" type="sibTrans" cxnId="{CA53B7DA-64FA-46F9-A6A8-03B0C13DD770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>
            <a:latin typeface="+mn-lt"/>
          </a:endParaRPr>
        </a:p>
      </dgm:t>
    </dgm:pt>
    <dgm:pt modelId="{C0681B9A-ED9E-40CD-92AC-8C6F86DDD590}">
      <dgm:prSet custT="1"/>
      <dgm:spPr/>
      <dgm:t>
        <a:bodyPr/>
        <a:lstStyle/>
        <a:p>
          <a:pPr rtl="0"/>
          <a:r>
            <a:rPr lang="ru-RU" sz="2200" b="0" dirty="0" smtClean="0">
              <a:latin typeface="+mn-lt"/>
            </a:rPr>
            <a:t>выдать членам комиссии темы сочинения / текст изложения (не позднее, чем в 10.00) </a:t>
          </a:r>
          <a:endParaRPr lang="ru-RU" sz="2200" b="0" dirty="0">
            <a:latin typeface="+mn-lt"/>
          </a:endParaRPr>
        </a:p>
      </dgm:t>
    </dgm:pt>
    <dgm:pt modelId="{8F55C3E5-258A-4387-8D50-9F14FBCA1F61}" type="parTrans" cxnId="{46BF2EB8-06B7-4390-8C96-09F446C27BA2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0467003-BC50-4FD0-84CF-686B2F7B719D}" type="sibTrans" cxnId="{46BF2EB8-06B7-4390-8C96-09F446C27BA2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D0E121A2-F376-4C66-80AC-D7A897ABB7B5}" type="pres">
      <dgm:prSet presAssocID="{4A5451AC-DE3A-417C-9BDA-2C641E69193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DB67CA-7385-4C28-902D-14E6037B0210}" type="pres">
      <dgm:prSet presAssocID="{4A5451AC-DE3A-417C-9BDA-2C641E691932}" presName="dummyMaxCanvas" presStyleCnt="0">
        <dgm:presLayoutVars/>
      </dgm:prSet>
      <dgm:spPr/>
    </dgm:pt>
    <dgm:pt modelId="{9423F27D-D870-4BF2-9480-E4C2918021F5}" type="pres">
      <dgm:prSet presAssocID="{4A5451AC-DE3A-417C-9BDA-2C641E691932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FC9A99-00DE-499B-8D70-FD04FC4645FC}" type="pres">
      <dgm:prSet presAssocID="{4A5451AC-DE3A-417C-9BDA-2C641E691932}" presName="FourNodes_2" presStyleLbl="node1" presStyleIdx="1" presStyleCnt="4" custScaleX="103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C6A89-C143-4DE6-A034-E50528B2F51E}" type="pres">
      <dgm:prSet presAssocID="{4A5451AC-DE3A-417C-9BDA-2C641E69193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55EBD-36A6-4D3E-BA52-CD3454D9DB7C}" type="pres">
      <dgm:prSet presAssocID="{4A5451AC-DE3A-417C-9BDA-2C641E691932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56789B-3188-4390-9D3E-62E489AFA55B}" type="pres">
      <dgm:prSet presAssocID="{4A5451AC-DE3A-417C-9BDA-2C641E691932}" presName="FourConn_1-2" presStyleLbl="fgAccFollowNode1" presStyleIdx="0" presStyleCnt="3" custLinFactNeighborX="12682" custLinFactNeighborY="-7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DCA1E-C2A7-4A14-97EE-CC083BC98518}" type="pres">
      <dgm:prSet presAssocID="{4A5451AC-DE3A-417C-9BDA-2C641E69193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964ED-1819-496E-BC0A-D020FF35BDDA}" type="pres">
      <dgm:prSet presAssocID="{4A5451AC-DE3A-417C-9BDA-2C641E69193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CF11A3-73A1-4A91-A45F-8BBF3E412B1D}" type="pres">
      <dgm:prSet presAssocID="{4A5451AC-DE3A-417C-9BDA-2C641E69193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DBF41E-B986-48DA-A64E-C636047746CF}" type="pres">
      <dgm:prSet presAssocID="{4A5451AC-DE3A-417C-9BDA-2C641E69193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6737F-9813-412D-B008-FD501B6C0592}" type="pres">
      <dgm:prSet presAssocID="{4A5451AC-DE3A-417C-9BDA-2C641E69193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DDE92A-FB92-4307-9FD7-0B1764110D2E}" type="pres">
      <dgm:prSet presAssocID="{4A5451AC-DE3A-417C-9BDA-2C641E69193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ED9632-ACDE-4FF2-9A44-CDA17B9F0AE5}" type="presOf" srcId="{4D23C0C1-2106-4752-87C5-FF3ED49FC5D1}" destId="{B62964ED-1819-496E-BC0A-D020FF35BDDA}" srcOrd="0" destOrd="0" presId="urn:microsoft.com/office/officeart/2005/8/layout/vProcess5"/>
    <dgm:cxn modelId="{CFD1850F-59AC-4F0F-9384-E8A7557EB5D6}" type="presOf" srcId="{CB51D2F9-F287-4A1D-8780-70C0F13015AB}" destId="{C18C6A89-C143-4DE6-A034-E50528B2F51E}" srcOrd="0" destOrd="0" presId="urn:microsoft.com/office/officeart/2005/8/layout/vProcess5"/>
    <dgm:cxn modelId="{B881E501-57A9-4A98-959B-744B1915607E}" srcId="{4A5451AC-DE3A-417C-9BDA-2C641E691932}" destId="{4FF24C4D-B127-453B-8775-9BB95D74F090}" srcOrd="1" destOrd="0" parTransId="{47FEDEFA-C980-4FA1-A7AF-2742EC46F29C}" sibTransId="{3BC65DF0-3F07-428E-9C36-8B2BEF0CBC56}"/>
    <dgm:cxn modelId="{F68715E9-F316-43C4-88C6-14DFDBAEA2BF}" type="presOf" srcId="{4FF24C4D-B127-453B-8775-9BB95D74F090}" destId="{54DBF41E-B986-48DA-A64E-C636047746CF}" srcOrd="1" destOrd="0" presId="urn:microsoft.com/office/officeart/2005/8/layout/vProcess5"/>
    <dgm:cxn modelId="{46AEF5C5-EAEB-4088-914B-233765B3E8DB}" type="presOf" srcId="{38DCF83C-086C-4EB0-BC48-88D20A1E2C48}" destId="{9423F27D-D870-4BF2-9480-E4C2918021F5}" srcOrd="0" destOrd="0" presId="urn:microsoft.com/office/officeart/2005/8/layout/vProcess5"/>
    <dgm:cxn modelId="{38537644-646B-499E-8217-05E9A31E863B}" type="presOf" srcId="{CB51D2F9-F287-4A1D-8780-70C0F13015AB}" destId="{4FD6737F-9813-412D-B008-FD501B6C0592}" srcOrd="1" destOrd="0" presId="urn:microsoft.com/office/officeart/2005/8/layout/vProcess5"/>
    <dgm:cxn modelId="{9FF80636-59C6-48FB-A65A-F86076AA1495}" type="presOf" srcId="{38DCF83C-086C-4EB0-BC48-88D20A1E2C48}" destId="{F8CF11A3-73A1-4A91-A45F-8BBF3E412B1D}" srcOrd="1" destOrd="0" presId="urn:microsoft.com/office/officeart/2005/8/layout/vProcess5"/>
    <dgm:cxn modelId="{387548E7-3F01-4723-B598-3860506DCE27}" type="presOf" srcId="{8771F760-6235-4ED6-9449-A1D8E0E70B59}" destId="{2356789B-3188-4390-9D3E-62E489AFA55B}" srcOrd="0" destOrd="0" presId="urn:microsoft.com/office/officeart/2005/8/layout/vProcess5"/>
    <dgm:cxn modelId="{9465FC92-6106-4393-A130-2814706EEF08}" type="presOf" srcId="{C0681B9A-ED9E-40CD-92AC-8C6F86DDD590}" destId="{CBDDE92A-FB92-4307-9FD7-0B1764110D2E}" srcOrd="1" destOrd="0" presId="urn:microsoft.com/office/officeart/2005/8/layout/vProcess5"/>
    <dgm:cxn modelId="{E2C5FEDE-1938-4EC0-8471-5D30D64F6EB1}" type="presOf" srcId="{4FF24C4D-B127-453B-8775-9BB95D74F090}" destId="{68FC9A99-00DE-499B-8D70-FD04FC4645FC}" srcOrd="0" destOrd="0" presId="urn:microsoft.com/office/officeart/2005/8/layout/vProcess5"/>
    <dgm:cxn modelId="{42E93D86-35AB-41A9-80D1-1549CBE3615E}" type="presOf" srcId="{C0681B9A-ED9E-40CD-92AC-8C6F86DDD590}" destId="{59655EBD-36A6-4D3E-BA52-CD3454D9DB7C}" srcOrd="0" destOrd="0" presId="urn:microsoft.com/office/officeart/2005/8/layout/vProcess5"/>
    <dgm:cxn modelId="{CA53B7DA-64FA-46F9-A6A8-03B0C13DD770}" srcId="{4A5451AC-DE3A-417C-9BDA-2C641E691932}" destId="{CB51D2F9-F287-4A1D-8780-70C0F13015AB}" srcOrd="2" destOrd="0" parTransId="{2E20D2A7-A7B8-47D5-B548-9FFAD197D951}" sibTransId="{4D23C0C1-2106-4752-87C5-FF3ED49FC5D1}"/>
    <dgm:cxn modelId="{20525B39-24D0-4427-A239-8841195AD6F4}" type="presOf" srcId="{3BC65DF0-3F07-428E-9C36-8B2BEF0CBC56}" destId="{501DCA1E-C2A7-4A14-97EE-CC083BC98518}" srcOrd="0" destOrd="0" presId="urn:microsoft.com/office/officeart/2005/8/layout/vProcess5"/>
    <dgm:cxn modelId="{61FFB341-A314-4779-BD68-5DC61BC0EF2B}" type="presOf" srcId="{4A5451AC-DE3A-417C-9BDA-2C641E691932}" destId="{D0E121A2-F376-4C66-80AC-D7A897ABB7B5}" srcOrd="0" destOrd="0" presId="urn:microsoft.com/office/officeart/2005/8/layout/vProcess5"/>
    <dgm:cxn modelId="{46BF2EB8-06B7-4390-8C96-09F446C27BA2}" srcId="{4A5451AC-DE3A-417C-9BDA-2C641E691932}" destId="{C0681B9A-ED9E-40CD-92AC-8C6F86DDD590}" srcOrd="3" destOrd="0" parTransId="{8F55C3E5-258A-4387-8D50-9F14FBCA1F61}" sibTransId="{50467003-BC50-4FD0-84CF-686B2F7B719D}"/>
    <dgm:cxn modelId="{961C0136-7F46-414B-9A0C-7E45437C063F}" srcId="{4A5451AC-DE3A-417C-9BDA-2C641E691932}" destId="{38DCF83C-086C-4EB0-BC48-88D20A1E2C48}" srcOrd="0" destOrd="0" parTransId="{7E3A0BE6-9E2A-4C49-B064-A96DFAC3C736}" sibTransId="{8771F760-6235-4ED6-9449-A1D8E0E70B59}"/>
    <dgm:cxn modelId="{0B29C60A-A5B4-420F-BA6B-5E1F4BE3B37C}" type="presParOf" srcId="{D0E121A2-F376-4C66-80AC-D7A897ABB7B5}" destId="{1DDB67CA-7385-4C28-902D-14E6037B0210}" srcOrd="0" destOrd="0" presId="urn:microsoft.com/office/officeart/2005/8/layout/vProcess5"/>
    <dgm:cxn modelId="{9CD18ED1-7C0E-4855-AC7A-34D4492E507D}" type="presParOf" srcId="{D0E121A2-F376-4C66-80AC-D7A897ABB7B5}" destId="{9423F27D-D870-4BF2-9480-E4C2918021F5}" srcOrd="1" destOrd="0" presId="urn:microsoft.com/office/officeart/2005/8/layout/vProcess5"/>
    <dgm:cxn modelId="{BEDB936A-FA33-4C2B-9C86-D3CD7B8C159C}" type="presParOf" srcId="{D0E121A2-F376-4C66-80AC-D7A897ABB7B5}" destId="{68FC9A99-00DE-499B-8D70-FD04FC4645FC}" srcOrd="2" destOrd="0" presId="urn:microsoft.com/office/officeart/2005/8/layout/vProcess5"/>
    <dgm:cxn modelId="{362393E0-8821-49DD-822B-8F32AB03A18D}" type="presParOf" srcId="{D0E121A2-F376-4C66-80AC-D7A897ABB7B5}" destId="{C18C6A89-C143-4DE6-A034-E50528B2F51E}" srcOrd="3" destOrd="0" presId="urn:microsoft.com/office/officeart/2005/8/layout/vProcess5"/>
    <dgm:cxn modelId="{9A2B3E31-97B7-4BFB-910F-C0DDA059C343}" type="presParOf" srcId="{D0E121A2-F376-4C66-80AC-D7A897ABB7B5}" destId="{59655EBD-36A6-4D3E-BA52-CD3454D9DB7C}" srcOrd="4" destOrd="0" presId="urn:microsoft.com/office/officeart/2005/8/layout/vProcess5"/>
    <dgm:cxn modelId="{4C2C9CA1-14A3-43B8-9362-7F5D7511D618}" type="presParOf" srcId="{D0E121A2-F376-4C66-80AC-D7A897ABB7B5}" destId="{2356789B-3188-4390-9D3E-62E489AFA55B}" srcOrd="5" destOrd="0" presId="urn:microsoft.com/office/officeart/2005/8/layout/vProcess5"/>
    <dgm:cxn modelId="{3D221219-B24E-49C9-A100-48CEABBED028}" type="presParOf" srcId="{D0E121A2-F376-4C66-80AC-D7A897ABB7B5}" destId="{501DCA1E-C2A7-4A14-97EE-CC083BC98518}" srcOrd="6" destOrd="0" presId="urn:microsoft.com/office/officeart/2005/8/layout/vProcess5"/>
    <dgm:cxn modelId="{97D73109-593D-4017-9FC8-5568907EB589}" type="presParOf" srcId="{D0E121A2-F376-4C66-80AC-D7A897ABB7B5}" destId="{B62964ED-1819-496E-BC0A-D020FF35BDDA}" srcOrd="7" destOrd="0" presId="urn:microsoft.com/office/officeart/2005/8/layout/vProcess5"/>
    <dgm:cxn modelId="{F82B4B98-FFCD-4A82-A98A-F1CF4244CC7D}" type="presParOf" srcId="{D0E121A2-F376-4C66-80AC-D7A897ABB7B5}" destId="{F8CF11A3-73A1-4A91-A45F-8BBF3E412B1D}" srcOrd="8" destOrd="0" presId="urn:microsoft.com/office/officeart/2005/8/layout/vProcess5"/>
    <dgm:cxn modelId="{247077A7-032F-4B01-8631-9B95C08A4420}" type="presParOf" srcId="{D0E121A2-F376-4C66-80AC-D7A897ABB7B5}" destId="{54DBF41E-B986-48DA-A64E-C636047746CF}" srcOrd="9" destOrd="0" presId="urn:microsoft.com/office/officeart/2005/8/layout/vProcess5"/>
    <dgm:cxn modelId="{58D6BCC2-452C-4F2B-B8F6-AE89101A40FB}" type="presParOf" srcId="{D0E121A2-F376-4C66-80AC-D7A897ABB7B5}" destId="{4FD6737F-9813-412D-B008-FD501B6C0592}" srcOrd="10" destOrd="0" presId="urn:microsoft.com/office/officeart/2005/8/layout/vProcess5"/>
    <dgm:cxn modelId="{D42A0171-332A-4F98-BF54-91DAAE34459E}" type="presParOf" srcId="{D0E121A2-F376-4C66-80AC-D7A897ABB7B5}" destId="{CBDDE92A-FB92-4307-9FD7-0B1764110D2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B25F252-2912-43CB-93FE-E9FDF91A20F5}" type="doc">
      <dgm:prSet loTypeId="urn:microsoft.com/office/officeart/2005/8/layout/hProcess9" loCatId="process" qsTypeId="urn:microsoft.com/office/officeart/2005/8/quickstyle/simple1#4" qsCatId="simple" csTypeId="urn:microsoft.com/office/officeart/2005/8/colors/accent1_2#4" csCatId="accent1" phldr="1"/>
      <dgm:spPr/>
    </dgm:pt>
    <dgm:pt modelId="{2DB272C3-445C-4C25-ACC1-93501D99E5AE}">
      <dgm:prSet phldrT="[Текст]" custT="1"/>
      <dgm:spPr/>
      <dgm:t>
        <a:bodyPr/>
        <a:lstStyle/>
        <a:p>
          <a:r>
            <a:rPr lang="ru-RU" sz="2200" dirty="0" smtClean="0">
              <a:latin typeface="+mn-lt"/>
            </a:rPr>
            <a:t>обеспечивает контроль проведения </a:t>
          </a:r>
          <a:endParaRPr lang="ru-RU" sz="2200" dirty="0">
            <a:latin typeface="+mn-lt"/>
          </a:endParaRPr>
        </a:p>
      </dgm:t>
    </dgm:pt>
    <dgm:pt modelId="{1D0CB8EA-0119-41E0-92BE-7E76D7E2475E}" type="parTrans" cxnId="{5734EE88-85CE-4FB4-8152-DFF6DDF8F48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52EC624-9651-4CB2-917D-CE3F467E121D}" type="sibTrans" cxnId="{5734EE88-85CE-4FB4-8152-DFF6DDF8F48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D882E575-6770-465A-998C-F8719173B6C3}">
      <dgm:prSet phldrT="[Текст]" custT="1"/>
      <dgm:spPr/>
      <dgm:t>
        <a:bodyPr/>
        <a:lstStyle/>
        <a:p>
          <a:r>
            <a:rPr lang="ru-RU" sz="2200" dirty="0" smtClean="0">
              <a:latin typeface="+mn-lt"/>
            </a:rPr>
            <a:t>рассматривает информацию о нарушениях и принимает меры по их устранению </a:t>
          </a:r>
          <a:endParaRPr lang="ru-RU" sz="2200" dirty="0">
            <a:latin typeface="+mn-lt"/>
          </a:endParaRPr>
        </a:p>
      </dgm:t>
    </dgm:pt>
    <dgm:pt modelId="{80D2F200-D700-422C-BC68-F4F9A82CAAF0}" type="parTrans" cxnId="{F560C2FB-5B64-4786-810F-0A0A239BD0B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B9B05431-E311-47DC-BC4B-7E1CDAAFD6C5}" type="sibTrans" cxnId="{F560C2FB-5B64-4786-810F-0A0A239BD0B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C39E6ABC-4EAA-4CD6-BA33-55486546061A}">
      <dgm:prSet phldrT="[Текст]" custT="1"/>
      <dgm:spPr/>
      <dgm:t>
        <a:bodyPr/>
        <a:lstStyle/>
        <a:p>
          <a:r>
            <a:rPr lang="ru-RU" sz="2200" dirty="0" smtClean="0">
              <a:latin typeface="+mn-lt"/>
            </a:rPr>
            <a:t>принимает решение о переносе места или времени проведения ИС-11 при возникновении ЧС</a:t>
          </a:r>
          <a:endParaRPr lang="ru-RU" sz="2200" dirty="0">
            <a:latin typeface="+mn-lt"/>
          </a:endParaRPr>
        </a:p>
      </dgm:t>
    </dgm:pt>
    <dgm:pt modelId="{605296E9-3BBF-4041-8250-F254E6A66017}" type="parTrans" cxnId="{4BFEE7DA-81CA-43A5-823D-1EA0C6FF0E4D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7B07D5A-ABD2-4D0A-A21B-64EFD3A95CC7}" type="sibTrans" cxnId="{4BFEE7DA-81CA-43A5-823D-1EA0C6FF0E4D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D1D7CBC5-0926-4815-BC34-0148A68C5ECA}" type="pres">
      <dgm:prSet presAssocID="{FB25F252-2912-43CB-93FE-E9FDF91A20F5}" presName="CompostProcess" presStyleCnt="0">
        <dgm:presLayoutVars>
          <dgm:dir/>
          <dgm:resizeHandles val="exact"/>
        </dgm:presLayoutVars>
      </dgm:prSet>
      <dgm:spPr/>
    </dgm:pt>
    <dgm:pt modelId="{53E5F6DF-54F0-44BE-A645-A7C81EAD4DD0}" type="pres">
      <dgm:prSet presAssocID="{FB25F252-2912-43CB-93FE-E9FDF91A20F5}" presName="arrow" presStyleLbl="bgShp" presStyleIdx="0" presStyleCnt="1"/>
      <dgm:spPr/>
    </dgm:pt>
    <dgm:pt modelId="{6AEA1DA4-FDC3-4029-BC89-B3235CE83EE2}" type="pres">
      <dgm:prSet presAssocID="{FB25F252-2912-43CB-93FE-E9FDF91A20F5}" presName="linearProcess" presStyleCnt="0"/>
      <dgm:spPr/>
    </dgm:pt>
    <dgm:pt modelId="{5AF06EFC-C78D-436E-86BA-3F3FFC9BF7BF}" type="pres">
      <dgm:prSet presAssocID="{2DB272C3-445C-4C25-ACC1-93501D99E5AE}" presName="textNode" presStyleLbl="node1" presStyleIdx="0" presStyleCnt="3" custScaleY="179704" custLinFactNeighborX="29272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2ED92-1F4E-48B1-9E3B-59D3F7D9022B}" type="pres">
      <dgm:prSet presAssocID="{A52EC624-9651-4CB2-917D-CE3F467E121D}" presName="sibTrans" presStyleCnt="0"/>
      <dgm:spPr/>
    </dgm:pt>
    <dgm:pt modelId="{B7249078-D660-46F4-B0B4-C57589B1B399}" type="pres">
      <dgm:prSet presAssocID="{D882E575-6770-465A-998C-F8719173B6C3}" presName="textNode" presStyleLbl="node1" presStyleIdx="1" presStyleCnt="3" custScaleY="179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360A8-A075-46F6-9EFE-1F98FFBB88D6}" type="pres">
      <dgm:prSet presAssocID="{B9B05431-E311-47DC-BC4B-7E1CDAAFD6C5}" presName="sibTrans" presStyleCnt="0"/>
      <dgm:spPr/>
    </dgm:pt>
    <dgm:pt modelId="{8CA28A2A-D5EB-4894-B108-F1E8DCFDF20D}" type="pres">
      <dgm:prSet presAssocID="{C39E6ABC-4EAA-4CD6-BA33-55486546061A}" presName="textNode" presStyleLbl="node1" presStyleIdx="2" presStyleCnt="3" custScaleY="175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FEE7DA-81CA-43A5-823D-1EA0C6FF0E4D}" srcId="{FB25F252-2912-43CB-93FE-E9FDF91A20F5}" destId="{C39E6ABC-4EAA-4CD6-BA33-55486546061A}" srcOrd="2" destOrd="0" parTransId="{605296E9-3BBF-4041-8250-F254E6A66017}" sibTransId="{77B07D5A-ABD2-4D0A-A21B-64EFD3A95CC7}"/>
    <dgm:cxn modelId="{5734EE88-85CE-4FB4-8152-DFF6DDF8F480}" srcId="{FB25F252-2912-43CB-93FE-E9FDF91A20F5}" destId="{2DB272C3-445C-4C25-ACC1-93501D99E5AE}" srcOrd="0" destOrd="0" parTransId="{1D0CB8EA-0119-41E0-92BE-7E76D7E2475E}" sibTransId="{A52EC624-9651-4CB2-917D-CE3F467E121D}"/>
    <dgm:cxn modelId="{B6F574C5-95C9-48B1-8DC6-59CF9AB93621}" type="presOf" srcId="{C39E6ABC-4EAA-4CD6-BA33-55486546061A}" destId="{8CA28A2A-D5EB-4894-B108-F1E8DCFDF20D}" srcOrd="0" destOrd="0" presId="urn:microsoft.com/office/officeart/2005/8/layout/hProcess9"/>
    <dgm:cxn modelId="{F2A8BD82-3280-4ABB-8655-19EB904DF82E}" type="presOf" srcId="{2DB272C3-445C-4C25-ACC1-93501D99E5AE}" destId="{5AF06EFC-C78D-436E-86BA-3F3FFC9BF7BF}" srcOrd="0" destOrd="0" presId="urn:microsoft.com/office/officeart/2005/8/layout/hProcess9"/>
    <dgm:cxn modelId="{71C9CC4B-B3B1-403D-8E90-DFD69049F9B5}" type="presOf" srcId="{FB25F252-2912-43CB-93FE-E9FDF91A20F5}" destId="{D1D7CBC5-0926-4815-BC34-0148A68C5ECA}" srcOrd="0" destOrd="0" presId="urn:microsoft.com/office/officeart/2005/8/layout/hProcess9"/>
    <dgm:cxn modelId="{A5EFE8AC-DF49-4B16-A970-2FFABC93B024}" type="presOf" srcId="{D882E575-6770-465A-998C-F8719173B6C3}" destId="{B7249078-D660-46F4-B0B4-C57589B1B399}" srcOrd="0" destOrd="0" presId="urn:microsoft.com/office/officeart/2005/8/layout/hProcess9"/>
    <dgm:cxn modelId="{F560C2FB-5B64-4786-810F-0A0A239BD0B7}" srcId="{FB25F252-2912-43CB-93FE-E9FDF91A20F5}" destId="{D882E575-6770-465A-998C-F8719173B6C3}" srcOrd="1" destOrd="0" parTransId="{80D2F200-D700-422C-BC68-F4F9A82CAAF0}" sibTransId="{B9B05431-E311-47DC-BC4B-7E1CDAAFD6C5}"/>
    <dgm:cxn modelId="{037CEF2A-DA80-4998-8976-CA1530085955}" type="presParOf" srcId="{D1D7CBC5-0926-4815-BC34-0148A68C5ECA}" destId="{53E5F6DF-54F0-44BE-A645-A7C81EAD4DD0}" srcOrd="0" destOrd="0" presId="urn:microsoft.com/office/officeart/2005/8/layout/hProcess9"/>
    <dgm:cxn modelId="{48C1B85B-8162-47C3-AD80-BBD546E617A7}" type="presParOf" srcId="{D1D7CBC5-0926-4815-BC34-0148A68C5ECA}" destId="{6AEA1DA4-FDC3-4029-BC89-B3235CE83EE2}" srcOrd="1" destOrd="0" presId="urn:microsoft.com/office/officeart/2005/8/layout/hProcess9"/>
    <dgm:cxn modelId="{C87C500E-D34C-437B-A63B-9E2463A750BB}" type="presParOf" srcId="{6AEA1DA4-FDC3-4029-BC89-B3235CE83EE2}" destId="{5AF06EFC-C78D-436E-86BA-3F3FFC9BF7BF}" srcOrd="0" destOrd="0" presId="urn:microsoft.com/office/officeart/2005/8/layout/hProcess9"/>
    <dgm:cxn modelId="{57D934C0-8187-46DF-9006-C4979EF66847}" type="presParOf" srcId="{6AEA1DA4-FDC3-4029-BC89-B3235CE83EE2}" destId="{4B32ED92-1F4E-48B1-9E3B-59D3F7D9022B}" srcOrd="1" destOrd="0" presId="urn:microsoft.com/office/officeart/2005/8/layout/hProcess9"/>
    <dgm:cxn modelId="{EBDED710-9E77-42B5-9AEA-8333474E0713}" type="presParOf" srcId="{6AEA1DA4-FDC3-4029-BC89-B3235CE83EE2}" destId="{B7249078-D660-46F4-B0B4-C57589B1B399}" srcOrd="2" destOrd="0" presId="urn:microsoft.com/office/officeart/2005/8/layout/hProcess9"/>
    <dgm:cxn modelId="{83D5D486-D128-4A54-A63C-E4789EBA18B3}" type="presParOf" srcId="{6AEA1DA4-FDC3-4029-BC89-B3235CE83EE2}" destId="{B73360A8-A075-46F6-9EFE-1F98FFBB88D6}" srcOrd="3" destOrd="0" presId="urn:microsoft.com/office/officeart/2005/8/layout/hProcess9"/>
    <dgm:cxn modelId="{C15292EE-B3DA-4542-B77A-7E192562A19B}" type="presParOf" srcId="{6AEA1DA4-FDC3-4029-BC89-B3235CE83EE2}" destId="{8CA28A2A-D5EB-4894-B108-F1E8DCFDF20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191264F-DD07-4ACF-8F15-54148BF665A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DA7D33-6D03-4FBA-90C7-DA35C859F132}">
      <dgm:prSet phldrT="[Текст]" custT="1"/>
      <dgm:spPr/>
      <dgm:t>
        <a:bodyPr/>
        <a:lstStyle/>
        <a:p>
          <a:r>
            <a:rPr lang="ru-RU" sz="1800" dirty="0" smtClean="0">
              <a:latin typeface="+mn-lt"/>
            </a:rPr>
            <a:t>в 8:30 получить у ответственного информацию о назначении по учебным кабинетам</a:t>
          </a:r>
          <a:endParaRPr lang="ru-RU" sz="1800" dirty="0">
            <a:latin typeface="+mn-lt"/>
          </a:endParaRPr>
        </a:p>
      </dgm:t>
    </dgm:pt>
    <dgm:pt modelId="{250E18F7-8760-47DF-8821-A61067AC80BB}" type="parTrans" cxnId="{51219025-7971-4231-94F4-6AEE0E7B58F9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3A5452EE-8485-419F-8DFA-4138593C7988}" type="sibTrans" cxnId="{51219025-7971-4231-94F4-6AEE0E7B58F9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2B1C1A96-58A6-4806-85F3-2B70D19DF48B}">
      <dgm:prSet phldrT="[Текст]" custT="1"/>
      <dgm:spPr/>
      <dgm:t>
        <a:bodyPr/>
        <a:lstStyle/>
        <a:p>
          <a:r>
            <a:rPr lang="ru-RU" sz="1800" dirty="0" smtClean="0">
              <a:latin typeface="+mn-lt"/>
            </a:rPr>
            <a:t>получить сопроводительные документы (ведомости ИС-5, ИС-7, СПб-3), бланки, черновики, инструкции</a:t>
          </a:r>
          <a:endParaRPr lang="ru-RU" sz="1800" dirty="0">
            <a:latin typeface="+mn-lt"/>
          </a:endParaRPr>
        </a:p>
      </dgm:t>
    </dgm:pt>
    <dgm:pt modelId="{375155F8-498C-4041-A121-B2B2F36DF7E3}" type="parTrans" cxnId="{46297536-F19B-4009-A401-10AF3510BB1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6046490-309D-4556-93B3-1C0B427574DE}" type="sibTrans" cxnId="{46297536-F19B-4009-A401-10AF3510BB1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F6843C7-8863-4472-A6CD-DDE624A7DC4E}">
      <dgm:prSet phldrT="[Текст]" custT="1"/>
      <dgm:spPr/>
      <dgm:t>
        <a:bodyPr/>
        <a:lstStyle/>
        <a:p>
          <a:r>
            <a:rPr lang="ru-RU" sz="1600" dirty="0" smtClean="0">
              <a:latin typeface="+mn-lt"/>
            </a:rPr>
            <a:t> </a:t>
          </a:r>
          <a:r>
            <a:rPr lang="ru-RU" sz="1800" dirty="0" smtClean="0">
              <a:latin typeface="+mn-lt"/>
            </a:rPr>
            <a:t>пройти в свой учебный кабинет, проверить его готовность</a:t>
          </a:r>
          <a:endParaRPr lang="ru-RU" sz="1800" dirty="0">
            <a:latin typeface="+mn-lt"/>
          </a:endParaRPr>
        </a:p>
      </dgm:t>
    </dgm:pt>
    <dgm:pt modelId="{12063987-8EAE-4BA1-B776-17BF7F8CE742}" type="parTrans" cxnId="{F87DFB44-256A-48EE-BCE9-0719A111FE5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EA7F4B3-440F-4E30-B675-0BB3D2CCE407}" type="sibTrans" cxnId="{F87DFB44-256A-48EE-BCE9-0719A111FE5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572A956-493C-43BE-98FA-0FA77194D61F}">
      <dgm:prSet phldrT="[Текст]" custT="1"/>
      <dgm:spPr/>
      <dgm:t>
        <a:bodyPr/>
        <a:lstStyle/>
        <a:p>
          <a:r>
            <a:rPr lang="ru-RU" sz="1800" dirty="0" smtClean="0">
              <a:latin typeface="+mn-lt"/>
            </a:rPr>
            <a:t>проверить наличие словарей;</a:t>
          </a:r>
        </a:p>
        <a:p>
          <a:r>
            <a:rPr lang="ru-RU" sz="1800" dirty="0" smtClean="0">
              <a:latin typeface="+mn-lt"/>
            </a:rPr>
            <a:t> раздать черновики, инструкции для участников</a:t>
          </a:r>
          <a:endParaRPr lang="ru-RU" sz="1800" dirty="0">
            <a:latin typeface="+mn-lt"/>
          </a:endParaRPr>
        </a:p>
      </dgm:t>
    </dgm:pt>
    <dgm:pt modelId="{B1B33957-84CD-4EED-948B-38BAAE084A47}" type="parTrans" cxnId="{8DFD9B1C-9A97-4D47-9DBC-0D79585754DB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2C61B5B-BCC6-421E-B28D-E3C615BA2832}" type="sibTrans" cxnId="{8DFD9B1C-9A97-4D47-9DBC-0D79585754DB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C1B87787-7CEA-40E0-91B0-5E9F953F4BBF}">
      <dgm:prSet phldrT="[Текст]"/>
      <dgm:spPr/>
      <dgm:t>
        <a:bodyPr/>
        <a:lstStyle/>
        <a:p>
          <a:r>
            <a:rPr lang="ru-RU" dirty="0" smtClean="0">
              <a:latin typeface="+mn-lt"/>
            </a:rPr>
            <a:t>подготовить на доске информацию для заполнения бланков регистрации</a:t>
          </a:r>
          <a:endParaRPr lang="ru-RU" dirty="0">
            <a:latin typeface="+mn-lt"/>
          </a:endParaRPr>
        </a:p>
      </dgm:t>
    </dgm:pt>
    <dgm:pt modelId="{68EB9F82-E5FD-4A5F-ACDC-55E83D44E2C3}" type="parTrans" cxnId="{ABFE4952-7F12-4BC0-8E99-0434598EFA9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03DD11B4-B3D3-42B5-A8D3-64720A31B392}" type="sibTrans" cxnId="{ABFE4952-7F12-4BC0-8E99-0434598EFA9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1838207-021A-49B3-A205-7544686577CF}">
      <dgm:prSet custT="1"/>
      <dgm:spPr/>
      <dgm:t>
        <a:bodyPr/>
        <a:lstStyle/>
        <a:p>
          <a:r>
            <a:rPr lang="ru-RU" sz="1800" dirty="0" smtClean="0">
              <a:latin typeface="+mn-lt"/>
            </a:rPr>
            <a:t>с 9:45 получить от ответственного темы сочинений и тексты изложений</a:t>
          </a:r>
        </a:p>
      </dgm:t>
    </dgm:pt>
    <dgm:pt modelId="{4AF006D1-BF84-4561-B693-62D8CEDD7DD6}" type="parTrans" cxnId="{350F4A74-B199-421E-80B5-C1E26EA20532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48B2A3E-7B5D-4CB6-BDBF-2E69F44AEA30}" type="sibTrans" cxnId="{350F4A74-B199-421E-80B5-C1E26EA20532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76CB12B-316D-4055-9F32-30207061C3AD}">
      <dgm:prSet custT="1"/>
      <dgm:spPr/>
      <dgm:t>
        <a:bodyPr/>
        <a:lstStyle/>
        <a:p>
          <a:r>
            <a:rPr lang="ru-RU" sz="1800" dirty="0" smtClean="0">
              <a:latin typeface="+mn-lt"/>
            </a:rPr>
            <a:t>с 9:00 обеспечить организованный вход  участников  ИС-11</a:t>
          </a:r>
        </a:p>
      </dgm:t>
    </dgm:pt>
    <dgm:pt modelId="{2362B096-2F8D-4172-9CC0-59B7CC72D020}" type="parTrans" cxnId="{9592DC11-F534-41B9-B8CE-2B05019C53B5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0C2FA8BF-104E-4721-A031-B75D0BF31031}" type="sibTrans" cxnId="{9592DC11-F534-41B9-B8CE-2B05019C53B5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6E75F861-4AC1-440D-B806-DFDE932E3803}" type="pres">
      <dgm:prSet presAssocID="{1191264F-DD07-4ACF-8F15-54148BF665A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5EA699-99EA-47E9-A0AF-689FC54EAF61}" type="pres">
      <dgm:prSet presAssocID="{B3DA7D33-6D03-4FBA-90C7-DA35C859F132}" presName="node" presStyleLbl="node1" presStyleIdx="0" presStyleCnt="7" custScaleX="130553" custScaleY="146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29817-C374-46FD-B453-359AE1323957}" type="pres">
      <dgm:prSet presAssocID="{3A5452EE-8485-419F-8DFA-4138593C7988}" presName="sibTrans" presStyleLbl="sibTrans2D1" presStyleIdx="0" presStyleCnt="6"/>
      <dgm:spPr/>
      <dgm:t>
        <a:bodyPr/>
        <a:lstStyle/>
        <a:p>
          <a:endParaRPr lang="ru-RU"/>
        </a:p>
      </dgm:t>
    </dgm:pt>
    <dgm:pt modelId="{7AE23735-CF12-4439-8340-3858E060C923}" type="pres">
      <dgm:prSet presAssocID="{3A5452EE-8485-419F-8DFA-4138593C7988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5EC76EC3-5767-47DE-AB23-18028922CE0B}" type="pres">
      <dgm:prSet presAssocID="{2B1C1A96-58A6-4806-85F3-2B70D19DF48B}" presName="node" presStyleLbl="node1" presStyleIdx="1" presStyleCnt="7" custScaleX="121283" custScaleY="150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F7832B-490A-48B1-A626-364956888DE5}" type="pres">
      <dgm:prSet presAssocID="{96046490-309D-4556-93B3-1C0B427574DE}" presName="sibTrans" presStyleLbl="sibTrans2D1" presStyleIdx="1" presStyleCnt="6"/>
      <dgm:spPr/>
      <dgm:t>
        <a:bodyPr/>
        <a:lstStyle/>
        <a:p>
          <a:endParaRPr lang="ru-RU"/>
        </a:p>
      </dgm:t>
    </dgm:pt>
    <dgm:pt modelId="{32C48E3F-C04F-4BFE-B595-3AD99FCB1589}" type="pres">
      <dgm:prSet presAssocID="{96046490-309D-4556-93B3-1C0B427574DE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25CC8A66-B6CB-49E7-8C0F-CA08DF032563}" type="pres">
      <dgm:prSet presAssocID="{4F6843C7-8863-4472-A6CD-DDE624A7DC4E}" presName="node" presStyleLbl="node1" presStyleIdx="2" presStyleCnt="7" custScaleX="125566" custScaleY="148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52ABAC-C49A-4E13-9B9F-96D2ED577A39}" type="pres">
      <dgm:prSet presAssocID="{AEA7F4B3-440F-4E30-B675-0BB3D2CCE407}" presName="sibTrans" presStyleLbl="sibTrans2D1" presStyleIdx="2" presStyleCnt="6"/>
      <dgm:spPr/>
      <dgm:t>
        <a:bodyPr/>
        <a:lstStyle/>
        <a:p>
          <a:endParaRPr lang="ru-RU"/>
        </a:p>
      </dgm:t>
    </dgm:pt>
    <dgm:pt modelId="{48589EC1-1A89-41B0-9CD7-9B979F183550}" type="pres">
      <dgm:prSet presAssocID="{AEA7F4B3-440F-4E30-B675-0BB3D2CCE407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F2C41604-7853-4E23-91D5-0C8FBC2B0BC0}" type="pres">
      <dgm:prSet presAssocID="{9572A956-493C-43BE-98FA-0FA77194D61F}" presName="node" presStyleLbl="node1" presStyleIdx="3" presStyleCnt="7" custScaleX="130371" custScaleY="143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E0203-A4F0-4F86-BEF8-9280B1394BBB}" type="pres">
      <dgm:prSet presAssocID="{92C61B5B-BCC6-421E-B28D-E3C615BA2832}" presName="sibTrans" presStyleLbl="sibTrans2D1" presStyleIdx="3" presStyleCnt="6"/>
      <dgm:spPr/>
      <dgm:t>
        <a:bodyPr/>
        <a:lstStyle/>
        <a:p>
          <a:endParaRPr lang="ru-RU"/>
        </a:p>
      </dgm:t>
    </dgm:pt>
    <dgm:pt modelId="{5F13A12C-2197-461A-9705-0C49D6DFE69B}" type="pres">
      <dgm:prSet presAssocID="{92C61B5B-BCC6-421E-B28D-E3C615BA2832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5CC8F67B-D424-43A7-92AC-406310A039A9}" type="pres">
      <dgm:prSet presAssocID="{C1B87787-7CEA-40E0-91B0-5E9F953F4BBF}" presName="node" presStyleLbl="node1" presStyleIdx="4" presStyleCnt="7" custScaleX="124649" custScaleY="144023" custLinFactNeighborY="56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C3B55B-79B8-4DFE-AB5A-D67C018072C7}" type="pres">
      <dgm:prSet presAssocID="{03DD11B4-B3D3-42B5-A8D3-64720A31B392}" presName="sibTrans" presStyleLbl="sibTrans2D1" presStyleIdx="4" presStyleCnt="6"/>
      <dgm:spPr/>
      <dgm:t>
        <a:bodyPr/>
        <a:lstStyle/>
        <a:p>
          <a:endParaRPr lang="ru-RU"/>
        </a:p>
      </dgm:t>
    </dgm:pt>
    <dgm:pt modelId="{3EE080DD-4C77-47DF-9325-9BED4B31D514}" type="pres">
      <dgm:prSet presAssocID="{03DD11B4-B3D3-42B5-A8D3-64720A31B392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4F36F533-A1E8-41EE-ACCD-606D7DE222EF}" type="pres">
      <dgm:prSet presAssocID="{476CB12B-316D-4055-9F32-30207061C3AD}" presName="node" presStyleLbl="node1" presStyleIdx="5" presStyleCnt="7" custScaleX="123727" custScaleY="145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00C6C-F464-4FB4-A21D-21E5278C2A4A}" type="pres">
      <dgm:prSet presAssocID="{0C2FA8BF-104E-4721-A031-B75D0BF31031}" presName="sibTrans" presStyleLbl="sibTrans2D1" presStyleIdx="5" presStyleCnt="6"/>
      <dgm:spPr/>
      <dgm:t>
        <a:bodyPr/>
        <a:lstStyle/>
        <a:p>
          <a:endParaRPr lang="ru-RU"/>
        </a:p>
      </dgm:t>
    </dgm:pt>
    <dgm:pt modelId="{A50B1867-FF03-436E-A459-244E5979AF9C}" type="pres">
      <dgm:prSet presAssocID="{0C2FA8BF-104E-4721-A031-B75D0BF31031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9D89CE16-B8C6-4A66-A07D-95B296B619AE}" type="pres">
      <dgm:prSet presAssocID="{A1838207-021A-49B3-A205-7544686577CF}" presName="node" presStyleLbl="node1" presStyleIdx="6" presStyleCnt="7" custScaleX="125634" custScaleY="149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92DC11-F534-41B9-B8CE-2B05019C53B5}" srcId="{1191264F-DD07-4ACF-8F15-54148BF665AE}" destId="{476CB12B-316D-4055-9F32-30207061C3AD}" srcOrd="5" destOrd="0" parTransId="{2362B096-2F8D-4172-9CC0-59B7CC72D020}" sibTransId="{0C2FA8BF-104E-4721-A031-B75D0BF31031}"/>
    <dgm:cxn modelId="{6FB86A6F-CCB3-42B9-860E-EBE0DA9FA2A0}" type="presOf" srcId="{B3DA7D33-6D03-4FBA-90C7-DA35C859F132}" destId="{B75EA699-99EA-47E9-A0AF-689FC54EAF61}" srcOrd="0" destOrd="0" presId="urn:microsoft.com/office/officeart/2005/8/layout/process5"/>
    <dgm:cxn modelId="{EB09E9D1-5917-4B2A-8660-D224B79BC23F}" type="presOf" srcId="{AEA7F4B3-440F-4E30-B675-0BB3D2CCE407}" destId="{9552ABAC-C49A-4E13-9B9F-96D2ED577A39}" srcOrd="0" destOrd="0" presId="urn:microsoft.com/office/officeart/2005/8/layout/process5"/>
    <dgm:cxn modelId="{51219025-7971-4231-94F4-6AEE0E7B58F9}" srcId="{1191264F-DD07-4ACF-8F15-54148BF665AE}" destId="{B3DA7D33-6D03-4FBA-90C7-DA35C859F132}" srcOrd="0" destOrd="0" parTransId="{250E18F7-8760-47DF-8821-A61067AC80BB}" sibTransId="{3A5452EE-8485-419F-8DFA-4138593C7988}"/>
    <dgm:cxn modelId="{A1779F3F-54C6-4884-9C21-F2CB75C33A4D}" type="presOf" srcId="{AEA7F4B3-440F-4E30-B675-0BB3D2CCE407}" destId="{48589EC1-1A89-41B0-9CD7-9B979F183550}" srcOrd="1" destOrd="0" presId="urn:microsoft.com/office/officeart/2005/8/layout/process5"/>
    <dgm:cxn modelId="{168ECBC3-FB7A-4EED-8788-C7163A4BC632}" type="presOf" srcId="{A1838207-021A-49B3-A205-7544686577CF}" destId="{9D89CE16-B8C6-4A66-A07D-95B296B619AE}" srcOrd="0" destOrd="0" presId="urn:microsoft.com/office/officeart/2005/8/layout/process5"/>
    <dgm:cxn modelId="{0201668C-26D3-46B5-9974-E6A2DD55D5FA}" type="presOf" srcId="{0C2FA8BF-104E-4721-A031-B75D0BF31031}" destId="{A50B1867-FF03-436E-A459-244E5979AF9C}" srcOrd="1" destOrd="0" presId="urn:microsoft.com/office/officeart/2005/8/layout/process5"/>
    <dgm:cxn modelId="{C57DE37A-E2B0-487D-8FFF-D90B434F87B6}" type="presOf" srcId="{92C61B5B-BCC6-421E-B28D-E3C615BA2832}" destId="{6CFE0203-A4F0-4F86-BEF8-9280B1394BBB}" srcOrd="0" destOrd="0" presId="urn:microsoft.com/office/officeart/2005/8/layout/process5"/>
    <dgm:cxn modelId="{175CC68A-1B41-4807-B732-CC0DD895607D}" type="presOf" srcId="{0C2FA8BF-104E-4721-A031-B75D0BF31031}" destId="{35B00C6C-F464-4FB4-A21D-21E5278C2A4A}" srcOrd="0" destOrd="0" presId="urn:microsoft.com/office/officeart/2005/8/layout/process5"/>
    <dgm:cxn modelId="{88E31540-726E-4FBF-9F60-1DF7AC371946}" type="presOf" srcId="{96046490-309D-4556-93B3-1C0B427574DE}" destId="{32C48E3F-C04F-4BFE-B595-3AD99FCB1589}" srcOrd="1" destOrd="0" presId="urn:microsoft.com/office/officeart/2005/8/layout/process5"/>
    <dgm:cxn modelId="{ABFE4952-7F12-4BC0-8E99-0434598EFA97}" srcId="{1191264F-DD07-4ACF-8F15-54148BF665AE}" destId="{C1B87787-7CEA-40E0-91B0-5E9F953F4BBF}" srcOrd="4" destOrd="0" parTransId="{68EB9F82-E5FD-4A5F-ACDC-55E83D44E2C3}" sibTransId="{03DD11B4-B3D3-42B5-A8D3-64720A31B392}"/>
    <dgm:cxn modelId="{58DFF7EB-5BF7-440B-B7AA-4129E38E2865}" type="presOf" srcId="{96046490-309D-4556-93B3-1C0B427574DE}" destId="{69F7832B-490A-48B1-A626-364956888DE5}" srcOrd="0" destOrd="0" presId="urn:microsoft.com/office/officeart/2005/8/layout/process5"/>
    <dgm:cxn modelId="{D587F2F4-17C8-47A8-B326-AF6F2EDFB7CF}" type="presOf" srcId="{03DD11B4-B3D3-42B5-A8D3-64720A31B392}" destId="{6CC3B55B-79B8-4DFE-AB5A-D67C018072C7}" srcOrd="0" destOrd="0" presId="urn:microsoft.com/office/officeart/2005/8/layout/process5"/>
    <dgm:cxn modelId="{6E940309-A214-4F24-9D28-41EF333A1AE6}" type="presOf" srcId="{476CB12B-316D-4055-9F32-30207061C3AD}" destId="{4F36F533-A1E8-41EE-ACCD-606D7DE222EF}" srcOrd="0" destOrd="0" presId="urn:microsoft.com/office/officeart/2005/8/layout/process5"/>
    <dgm:cxn modelId="{F87DFB44-256A-48EE-BCE9-0719A111FE5C}" srcId="{1191264F-DD07-4ACF-8F15-54148BF665AE}" destId="{4F6843C7-8863-4472-A6CD-DDE624A7DC4E}" srcOrd="2" destOrd="0" parTransId="{12063987-8EAE-4BA1-B776-17BF7F8CE742}" sibTransId="{AEA7F4B3-440F-4E30-B675-0BB3D2CCE407}"/>
    <dgm:cxn modelId="{7E5AD740-12A7-4DA0-B7AC-6323F921A766}" type="presOf" srcId="{C1B87787-7CEA-40E0-91B0-5E9F953F4BBF}" destId="{5CC8F67B-D424-43A7-92AC-406310A039A9}" srcOrd="0" destOrd="0" presId="urn:microsoft.com/office/officeart/2005/8/layout/process5"/>
    <dgm:cxn modelId="{26E7A298-CA5C-4DFB-981F-757375C2582C}" type="presOf" srcId="{2B1C1A96-58A6-4806-85F3-2B70D19DF48B}" destId="{5EC76EC3-5767-47DE-AB23-18028922CE0B}" srcOrd="0" destOrd="0" presId="urn:microsoft.com/office/officeart/2005/8/layout/process5"/>
    <dgm:cxn modelId="{18DDF5FA-C23E-46F5-BB6A-93B775F166F1}" type="presOf" srcId="{1191264F-DD07-4ACF-8F15-54148BF665AE}" destId="{6E75F861-4AC1-440D-B806-DFDE932E3803}" srcOrd="0" destOrd="0" presId="urn:microsoft.com/office/officeart/2005/8/layout/process5"/>
    <dgm:cxn modelId="{8F29C540-2D0C-4765-94B8-41BF478B97EE}" type="presOf" srcId="{3A5452EE-8485-419F-8DFA-4138593C7988}" destId="{7AE23735-CF12-4439-8340-3858E060C923}" srcOrd="1" destOrd="0" presId="urn:microsoft.com/office/officeart/2005/8/layout/process5"/>
    <dgm:cxn modelId="{46297536-F19B-4009-A401-10AF3510BB10}" srcId="{1191264F-DD07-4ACF-8F15-54148BF665AE}" destId="{2B1C1A96-58A6-4806-85F3-2B70D19DF48B}" srcOrd="1" destOrd="0" parTransId="{375155F8-498C-4041-A121-B2B2F36DF7E3}" sibTransId="{96046490-309D-4556-93B3-1C0B427574DE}"/>
    <dgm:cxn modelId="{39303103-EBE1-4FB6-93D6-D8C86462642F}" type="presOf" srcId="{92C61B5B-BCC6-421E-B28D-E3C615BA2832}" destId="{5F13A12C-2197-461A-9705-0C49D6DFE69B}" srcOrd="1" destOrd="0" presId="urn:microsoft.com/office/officeart/2005/8/layout/process5"/>
    <dgm:cxn modelId="{6D690BF5-2FD9-4E56-BFAA-5CCB9761C651}" type="presOf" srcId="{9572A956-493C-43BE-98FA-0FA77194D61F}" destId="{F2C41604-7853-4E23-91D5-0C8FBC2B0BC0}" srcOrd="0" destOrd="0" presId="urn:microsoft.com/office/officeart/2005/8/layout/process5"/>
    <dgm:cxn modelId="{8DFD9B1C-9A97-4D47-9DBC-0D79585754DB}" srcId="{1191264F-DD07-4ACF-8F15-54148BF665AE}" destId="{9572A956-493C-43BE-98FA-0FA77194D61F}" srcOrd="3" destOrd="0" parTransId="{B1B33957-84CD-4EED-948B-38BAAE084A47}" sibTransId="{92C61B5B-BCC6-421E-B28D-E3C615BA2832}"/>
    <dgm:cxn modelId="{350F4A74-B199-421E-80B5-C1E26EA20532}" srcId="{1191264F-DD07-4ACF-8F15-54148BF665AE}" destId="{A1838207-021A-49B3-A205-7544686577CF}" srcOrd="6" destOrd="0" parTransId="{4AF006D1-BF84-4561-B693-62D8CEDD7DD6}" sibTransId="{A48B2A3E-7B5D-4CB6-BDBF-2E69F44AEA30}"/>
    <dgm:cxn modelId="{9C2C9E2F-0729-42B3-8020-BF2BA692CB6A}" type="presOf" srcId="{3A5452EE-8485-419F-8DFA-4138593C7988}" destId="{06B29817-C374-46FD-B453-359AE1323957}" srcOrd="0" destOrd="0" presId="urn:microsoft.com/office/officeart/2005/8/layout/process5"/>
    <dgm:cxn modelId="{4B9554D3-AFCA-456E-839E-DE953EA9AA2D}" type="presOf" srcId="{4F6843C7-8863-4472-A6CD-DDE624A7DC4E}" destId="{25CC8A66-B6CB-49E7-8C0F-CA08DF032563}" srcOrd="0" destOrd="0" presId="urn:microsoft.com/office/officeart/2005/8/layout/process5"/>
    <dgm:cxn modelId="{3E82AEC0-3215-4969-905D-1C6230523B44}" type="presOf" srcId="{03DD11B4-B3D3-42B5-A8D3-64720A31B392}" destId="{3EE080DD-4C77-47DF-9325-9BED4B31D514}" srcOrd="1" destOrd="0" presId="urn:microsoft.com/office/officeart/2005/8/layout/process5"/>
    <dgm:cxn modelId="{91EF74E8-A210-4734-B6F7-E888DE13523E}" type="presParOf" srcId="{6E75F861-4AC1-440D-B806-DFDE932E3803}" destId="{B75EA699-99EA-47E9-A0AF-689FC54EAF61}" srcOrd="0" destOrd="0" presId="urn:microsoft.com/office/officeart/2005/8/layout/process5"/>
    <dgm:cxn modelId="{8C6C7F23-42BC-4EE8-85D5-AC3D0026AC01}" type="presParOf" srcId="{6E75F861-4AC1-440D-B806-DFDE932E3803}" destId="{06B29817-C374-46FD-B453-359AE1323957}" srcOrd="1" destOrd="0" presId="urn:microsoft.com/office/officeart/2005/8/layout/process5"/>
    <dgm:cxn modelId="{8C81F1AE-0449-483E-B9D8-31C419303A7B}" type="presParOf" srcId="{06B29817-C374-46FD-B453-359AE1323957}" destId="{7AE23735-CF12-4439-8340-3858E060C923}" srcOrd="0" destOrd="0" presId="urn:microsoft.com/office/officeart/2005/8/layout/process5"/>
    <dgm:cxn modelId="{0C3C2AF4-D946-42AB-9992-154CEDCA6971}" type="presParOf" srcId="{6E75F861-4AC1-440D-B806-DFDE932E3803}" destId="{5EC76EC3-5767-47DE-AB23-18028922CE0B}" srcOrd="2" destOrd="0" presId="urn:microsoft.com/office/officeart/2005/8/layout/process5"/>
    <dgm:cxn modelId="{0027F05E-035B-4EE1-967B-447A5D43FC12}" type="presParOf" srcId="{6E75F861-4AC1-440D-B806-DFDE932E3803}" destId="{69F7832B-490A-48B1-A626-364956888DE5}" srcOrd="3" destOrd="0" presId="urn:microsoft.com/office/officeart/2005/8/layout/process5"/>
    <dgm:cxn modelId="{4765CE2C-05F1-45EC-8781-3D59AA2D619F}" type="presParOf" srcId="{69F7832B-490A-48B1-A626-364956888DE5}" destId="{32C48E3F-C04F-4BFE-B595-3AD99FCB1589}" srcOrd="0" destOrd="0" presId="urn:microsoft.com/office/officeart/2005/8/layout/process5"/>
    <dgm:cxn modelId="{B00D0A7D-C3DE-4FE4-8992-A8B6BF59C101}" type="presParOf" srcId="{6E75F861-4AC1-440D-B806-DFDE932E3803}" destId="{25CC8A66-B6CB-49E7-8C0F-CA08DF032563}" srcOrd="4" destOrd="0" presId="urn:microsoft.com/office/officeart/2005/8/layout/process5"/>
    <dgm:cxn modelId="{B36699A5-9351-46D3-BB12-FD12BE7D9174}" type="presParOf" srcId="{6E75F861-4AC1-440D-B806-DFDE932E3803}" destId="{9552ABAC-C49A-4E13-9B9F-96D2ED577A39}" srcOrd="5" destOrd="0" presId="urn:microsoft.com/office/officeart/2005/8/layout/process5"/>
    <dgm:cxn modelId="{FAC4F80C-9722-4F80-8234-17F982CCCA3D}" type="presParOf" srcId="{9552ABAC-C49A-4E13-9B9F-96D2ED577A39}" destId="{48589EC1-1A89-41B0-9CD7-9B979F183550}" srcOrd="0" destOrd="0" presId="urn:microsoft.com/office/officeart/2005/8/layout/process5"/>
    <dgm:cxn modelId="{D92E51D9-986C-46D0-B802-ED27A22FE99B}" type="presParOf" srcId="{6E75F861-4AC1-440D-B806-DFDE932E3803}" destId="{F2C41604-7853-4E23-91D5-0C8FBC2B0BC0}" srcOrd="6" destOrd="0" presId="urn:microsoft.com/office/officeart/2005/8/layout/process5"/>
    <dgm:cxn modelId="{CC52817A-54B1-48B1-9C9C-50250D733FDA}" type="presParOf" srcId="{6E75F861-4AC1-440D-B806-DFDE932E3803}" destId="{6CFE0203-A4F0-4F86-BEF8-9280B1394BBB}" srcOrd="7" destOrd="0" presId="urn:microsoft.com/office/officeart/2005/8/layout/process5"/>
    <dgm:cxn modelId="{4AE421C6-DE7B-4783-A499-D57F66F4DD9E}" type="presParOf" srcId="{6CFE0203-A4F0-4F86-BEF8-9280B1394BBB}" destId="{5F13A12C-2197-461A-9705-0C49D6DFE69B}" srcOrd="0" destOrd="0" presId="urn:microsoft.com/office/officeart/2005/8/layout/process5"/>
    <dgm:cxn modelId="{86A82AAD-AF55-4F70-A572-82D7595C8192}" type="presParOf" srcId="{6E75F861-4AC1-440D-B806-DFDE932E3803}" destId="{5CC8F67B-D424-43A7-92AC-406310A039A9}" srcOrd="8" destOrd="0" presId="urn:microsoft.com/office/officeart/2005/8/layout/process5"/>
    <dgm:cxn modelId="{BBE43BB6-695F-4859-AF48-FF87AED0B25F}" type="presParOf" srcId="{6E75F861-4AC1-440D-B806-DFDE932E3803}" destId="{6CC3B55B-79B8-4DFE-AB5A-D67C018072C7}" srcOrd="9" destOrd="0" presId="urn:microsoft.com/office/officeart/2005/8/layout/process5"/>
    <dgm:cxn modelId="{D9B1ECF9-7F24-4B26-A92D-630993E7F131}" type="presParOf" srcId="{6CC3B55B-79B8-4DFE-AB5A-D67C018072C7}" destId="{3EE080DD-4C77-47DF-9325-9BED4B31D514}" srcOrd="0" destOrd="0" presId="urn:microsoft.com/office/officeart/2005/8/layout/process5"/>
    <dgm:cxn modelId="{8E144C54-7EC6-4331-984C-9B49236307C3}" type="presParOf" srcId="{6E75F861-4AC1-440D-B806-DFDE932E3803}" destId="{4F36F533-A1E8-41EE-ACCD-606D7DE222EF}" srcOrd="10" destOrd="0" presId="urn:microsoft.com/office/officeart/2005/8/layout/process5"/>
    <dgm:cxn modelId="{F2D841BA-9F3E-439B-AD8B-240D310B307A}" type="presParOf" srcId="{6E75F861-4AC1-440D-B806-DFDE932E3803}" destId="{35B00C6C-F464-4FB4-A21D-21E5278C2A4A}" srcOrd="11" destOrd="0" presId="urn:microsoft.com/office/officeart/2005/8/layout/process5"/>
    <dgm:cxn modelId="{ECBD8CA7-40AE-4C27-8D8C-0D9291F9B289}" type="presParOf" srcId="{35B00C6C-F464-4FB4-A21D-21E5278C2A4A}" destId="{A50B1867-FF03-436E-A459-244E5979AF9C}" srcOrd="0" destOrd="0" presId="urn:microsoft.com/office/officeart/2005/8/layout/process5"/>
    <dgm:cxn modelId="{7807F68A-1E80-4FE6-890E-128A33253C92}" type="presParOf" srcId="{6E75F861-4AC1-440D-B806-DFDE932E3803}" destId="{9D89CE16-B8C6-4A66-A07D-95B296B619AE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79720E4-5B04-438D-88C9-C836BB9ACA3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961EAC8-0C8F-4919-A1C9-D8130DF2B6B8}">
      <dgm:prSet phldrT="[Текст]"/>
      <dgm:spPr/>
      <dgm:t>
        <a:bodyPr/>
        <a:lstStyle/>
        <a:p>
          <a:r>
            <a:rPr lang="ru-RU" dirty="0" smtClean="0"/>
            <a:t>с 09.00</a:t>
          </a:r>
          <a:endParaRPr lang="ru-RU" dirty="0"/>
        </a:p>
      </dgm:t>
    </dgm:pt>
    <dgm:pt modelId="{DCC6B1A3-6AFB-4AC3-BFD0-8FFB0F86C55E}" type="parTrans" cxnId="{31A37C32-9C08-476D-8890-905DFC9C274C}">
      <dgm:prSet/>
      <dgm:spPr/>
      <dgm:t>
        <a:bodyPr/>
        <a:lstStyle/>
        <a:p>
          <a:endParaRPr lang="ru-RU"/>
        </a:p>
      </dgm:t>
    </dgm:pt>
    <dgm:pt modelId="{3BD9113D-90AB-43A5-A134-ECF955B7B5B8}" type="sibTrans" cxnId="{31A37C32-9C08-476D-8890-905DFC9C274C}">
      <dgm:prSet/>
      <dgm:spPr/>
      <dgm:t>
        <a:bodyPr/>
        <a:lstStyle/>
        <a:p>
          <a:endParaRPr lang="ru-RU"/>
        </a:p>
      </dgm:t>
    </dgm:pt>
    <dgm:pt modelId="{7277F323-44B5-4FE5-90BB-AA4B1220346C}">
      <dgm:prSet phldrT="[Текст]"/>
      <dgm:spPr/>
      <dgm:t>
        <a:bodyPr/>
        <a:lstStyle/>
        <a:p>
          <a:r>
            <a:rPr lang="ru-RU" dirty="0" smtClean="0"/>
            <a:t>документ, удостоверяющий личность</a:t>
          </a:r>
          <a:endParaRPr lang="ru-RU" dirty="0"/>
        </a:p>
      </dgm:t>
    </dgm:pt>
    <dgm:pt modelId="{6E9641B5-5FBD-4C94-8259-49E4EF0B3DA5}" type="parTrans" cxnId="{27908835-C021-42FE-BEBF-717FBB523FD5}">
      <dgm:prSet/>
      <dgm:spPr/>
      <dgm:t>
        <a:bodyPr/>
        <a:lstStyle/>
        <a:p>
          <a:endParaRPr lang="ru-RU"/>
        </a:p>
      </dgm:t>
    </dgm:pt>
    <dgm:pt modelId="{98BF7F0A-8593-41F8-BD86-E0A55ABC1814}" type="sibTrans" cxnId="{27908835-C021-42FE-BEBF-717FBB523FD5}">
      <dgm:prSet/>
      <dgm:spPr/>
      <dgm:t>
        <a:bodyPr/>
        <a:lstStyle/>
        <a:p>
          <a:endParaRPr lang="ru-RU"/>
        </a:p>
      </dgm:t>
    </dgm:pt>
    <dgm:pt modelId="{E61C32A8-E435-4478-9A27-F36FEF64D2A7}">
      <dgm:prSet phldrT="[Текст]"/>
      <dgm:spPr/>
      <dgm:t>
        <a:bodyPr/>
        <a:lstStyle/>
        <a:p>
          <a:r>
            <a:rPr lang="ru-RU" b="0" i="0" dirty="0" smtClean="0"/>
            <a:t>личные вещи оставить в выделенном месте</a:t>
          </a:r>
          <a:endParaRPr lang="ru-RU" dirty="0"/>
        </a:p>
      </dgm:t>
    </dgm:pt>
    <dgm:pt modelId="{FD91F78E-65F2-449B-8DD6-E78EB7F6AA95}" type="parTrans" cxnId="{FED6C4C6-19DC-41DD-8DDC-BDCE20AF4668}">
      <dgm:prSet/>
      <dgm:spPr/>
      <dgm:t>
        <a:bodyPr/>
        <a:lstStyle/>
        <a:p>
          <a:endParaRPr lang="ru-RU"/>
        </a:p>
      </dgm:t>
    </dgm:pt>
    <dgm:pt modelId="{21FE8F9B-141C-4866-AC12-8C5F793E96C1}" type="sibTrans" cxnId="{FED6C4C6-19DC-41DD-8DDC-BDCE20AF4668}">
      <dgm:prSet/>
      <dgm:spPr/>
      <dgm:t>
        <a:bodyPr/>
        <a:lstStyle/>
        <a:p>
          <a:endParaRPr lang="ru-RU"/>
        </a:p>
      </dgm:t>
    </dgm:pt>
    <dgm:pt modelId="{EAD22618-B340-4263-BF12-5F3A26F6FA67}" type="pres">
      <dgm:prSet presAssocID="{179720E4-5B04-438D-88C9-C836BB9ACA3C}" presName="Name0" presStyleCnt="0">
        <dgm:presLayoutVars>
          <dgm:dir/>
          <dgm:resizeHandles val="exact"/>
        </dgm:presLayoutVars>
      </dgm:prSet>
      <dgm:spPr/>
    </dgm:pt>
    <dgm:pt modelId="{6665F010-BEEE-4EEA-9A39-47B0118428C0}" type="pres">
      <dgm:prSet presAssocID="{3961EAC8-0C8F-4919-A1C9-D8130DF2B6B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0583D1-3937-4836-A26B-708F4B3ED242}" type="pres">
      <dgm:prSet presAssocID="{3BD9113D-90AB-43A5-A134-ECF955B7B5B8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B847C58-5C97-4F8E-8E6D-D2935C76241F}" type="pres">
      <dgm:prSet presAssocID="{3BD9113D-90AB-43A5-A134-ECF955B7B5B8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412939F8-A732-49A7-924E-FC5534B45DB7}" type="pres">
      <dgm:prSet presAssocID="{7277F323-44B5-4FE5-90BB-AA4B1220346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582214-601C-430A-913E-F5628BA8E9DE}" type="pres">
      <dgm:prSet presAssocID="{98BF7F0A-8593-41F8-BD86-E0A55ABC1814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581C007-3561-4C6C-B99E-007B74A77C05}" type="pres">
      <dgm:prSet presAssocID="{98BF7F0A-8593-41F8-BD86-E0A55ABC1814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38B6D6F-1A80-40A5-A4CA-5F2FDB90CF25}" type="pres">
      <dgm:prSet presAssocID="{E61C32A8-E435-4478-9A27-F36FEF64D2A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C45BB4-47D5-439B-86B9-E161CA0DF385}" type="presOf" srcId="{98BF7F0A-8593-41F8-BD86-E0A55ABC1814}" destId="{8581C007-3561-4C6C-B99E-007B74A77C05}" srcOrd="1" destOrd="0" presId="urn:microsoft.com/office/officeart/2005/8/layout/process1"/>
    <dgm:cxn modelId="{FA25380D-F363-4F6B-ACBC-424FA590DB19}" type="presOf" srcId="{179720E4-5B04-438D-88C9-C836BB9ACA3C}" destId="{EAD22618-B340-4263-BF12-5F3A26F6FA67}" srcOrd="0" destOrd="0" presId="urn:microsoft.com/office/officeart/2005/8/layout/process1"/>
    <dgm:cxn modelId="{FC9CEFEE-44DC-4C41-A5E6-B4E5968DDF6A}" type="presOf" srcId="{98BF7F0A-8593-41F8-BD86-E0A55ABC1814}" destId="{5E582214-601C-430A-913E-F5628BA8E9DE}" srcOrd="0" destOrd="0" presId="urn:microsoft.com/office/officeart/2005/8/layout/process1"/>
    <dgm:cxn modelId="{D18CE0B2-F49B-4C0B-8E05-66F53053E633}" type="presOf" srcId="{E61C32A8-E435-4478-9A27-F36FEF64D2A7}" destId="{038B6D6F-1A80-40A5-A4CA-5F2FDB90CF25}" srcOrd="0" destOrd="0" presId="urn:microsoft.com/office/officeart/2005/8/layout/process1"/>
    <dgm:cxn modelId="{27908835-C021-42FE-BEBF-717FBB523FD5}" srcId="{179720E4-5B04-438D-88C9-C836BB9ACA3C}" destId="{7277F323-44B5-4FE5-90BB-AA4B1220346C}" srcOrd="1" destOrd="0" parTransId="{6E9641B5-5FBD-4C94-8259-49E4EF0B3DA5}" sibTransId="{98BF7F0A-8593-41F8-BD86-E0A55ABC1814}"/>
    <dgm:cxn modelId="{31A37C32-9C08-476D-8890-905DFC9C274C}" srcId="{179720E4-5B04-438D-88C9-C836BB9ACA3C}" destId="{3961EAC8-0C8F-4919-A1C9-D8130DF2B6B8}" srcOrd="0" destOrd="0" parTransId="{DCC6B1A3-6AFB-4AC3-BFD0-8FFB0F86C55E}" sibTransId="{3BD9113D-90AB-43A5-A134-ECF955B7B5B8}"/>
    <dgm:cxn modelId="{6CB8DC2C-1800-4B03-AE45-D49D97B8236A}" type="presOf" srcId="{3961EAC8-0C8F-4919-A1C9-D8130DF2B6B8}" destId="{6665F010-BEEE-4EEA-9A39-47B0118428C0}" srcOrd="0" destOrd="0" presId="urn:microsoft.com/office/officeart/2005/8/layout/process1"/>
    <dgm:cxn modelId="{FED6C4C6-19DC-41DD-8DDC-BDCE20AF4668}" srcId="{179720E4-5B04-438D-88C9-C836BB9ACA3C}" destId="{E61C32A8-E435-4478-9A27-F36FEF64D2A7}" srcOrd="2" destOrd="0" parTransId="{FD91F78E-65F2-449B-8DD6-E78EB7F6AA95}" sibTransId="{21FE8F9B-141C-4866-AC12-8C5F793E96C1}"/>
    <dgm:cxn modelId="{02C551F8-E8BA-42DC-9A07-0952CF394A31}" type="presOf" srcId="{3BD9113D-90AB-43A5-A134-ECF955B7B5B8}" destId="{1B847C58-5C97-4F8E-8E6D-D2935C76241F}" srcOrd="1" destOrd="0" presId="urn:microsoft.com/office/officeart/2005/8/layout/process1"/>
    <dgm:cxn modelId="{919E0F5E-34EE-4FEE-BC0D-831AAED5B66B}" type="presOf" srcId="{3BD9113D-90AB-43A5-A134-ECF955B7B5B8}" destId="{E40583D1-3937-4836-A26B-708F4B3ED242}" srcOrd="0" destOrd="0" presId="urn:microsoft.com/office/officeart/2005/8/layout/process1"/>
    <dgm:cxn modelId="{DDAB2C4F-22EF-4FB3-9984-39C5D59B737B}" type="presOf" srcId="{7277F323-44B5-4FE5-90BB-AA4B1220346C}" destId="{412939F8-A732-49A7-924E-FC5534B45DB7}" srcOrd="0" destOrd="0" presId="urn:microsoft.com/office/officeart/2005/8/layout/process1"/>
    <dgm:cxn modelId="{DE2E663F-D2A0-4C1F-AA20-47BFEC2776DF}" type="presParOf" srcId="{EAD22618-B340-4263-BF12-5F3A26F6FA67}" destId="{6665F010-BEEE-4EEA-9A39-47B0118428C0}" srcOrd="0" destOrd="0" presId="urn:microsoft.com/office/officeart/2005/8/layout/process1"/>
    <dgm:cxn modelId="{20A985E0-1DE9-43E3-9842-5EC73279BF2B}" type="presParOf" srcId="{EAD22618-B340-4263-BF12-5F3A26F6FA67}" destId="{E40583D1-3937-4836-A26B-708F4B3ED242}" srcOrd="1" destOrd="0" presId="urn:microsoft.com/office/officeart/2005/8/layout/process1"/>
    <dgm:cxn modelId="{4F82E383-DFC0-45BF-AC0D-FAB26A475E82}" type="presParOf" srcId="{E40583D1-3937-4836-A26B-708F4B3ED242}" destId="{1B847C58-5C97-4F8E-8E6D-D2935C76241F}" srcOrd="0" destOrd="0" presId="urn:microsoft.com/office/officeart/2005/8/layout/process1"/>
    <dgm:cxn modelId="{8B5CB6D6-0809-4912-BA1C-B147169A82B2}" type="presParOf" srcId="{EAD22618-B340-4263-BF12-5F3A26F6FA67}" destId="{412939F8-A732-49A7-924E-FC5534B45DB7}" srcOrd="2" destOrd="0" presId="urn:microsoft.com/office/officeart/2005/8/layout/process1"/>
    <dgm:cxn modelId="{EBA0CBEB-3755-4E00-8364-F732316FA95D}" type="presParOf" srcId="{EAD22618-B340-4263-BF12-5F3A26F6FA67}" destId="{5E582214-601C-430A-913E-F5628BA8E9DE}" srcOrd="3" destOrd="0" presId="urn:microsoft.com/office/officeart/2005/8/layout/process1"/>
    <dgm:cxn modelId="{502F21BF-30CB-4A20-BF74-4DD85BD4A223}" type="presParOf" srcId="{5E582214-601C-430A-913E-F5628BA8E9DE}" destId="{8581C007-3561-4C6C-B99E-007B74A77C05}" srcOrd="0" destOrd="0" presId="urn:microsoft.com/office/officeart/2005/8/layout/process1"/>
    <dgm:cxn modelId="{7D394BA4-550C-404A-AEF4-98635030D150}" type="presParOf" srcId="{EAD22618-B340-4263-BF12-5F3A26F6FA67}" destId="{038B6D6F-1A80-40A5-A4CA-5F2FDB90CF2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68FBCA2-50F7-46D0-933E-FF05AB48F59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8913FD-3554-418A-A6D0-E1E73ABA11BC}">
      <dgm:prSet phldrT="[Текст]"/>
      <dgm:spPr/>
      <dgm:t>
        <a:bodyPr/>
        <a:lstStyle/>
        <a:p>
          <a:r>
            <a:rPr lang="ru-RU" dirty="0" smtClean="0"/>
            <a:t>регистрационный бланк, бланки записи</a:t>
          </a:r>
          <a:endParaRPr lang="ru-RU" dirty="0"/>
        </a:p>
      </dgm:t>
    </dgm:pt>
    <dgm:pt modelId="{1ADC5297-E0ED-4979-B5F4-C55C41FD94AA}" type="parTrans" cxnId="{C51E29DF-68F0-4EDC-B5F0-46FCADE721A5}">
      <dgm:prSet/>
      <dgm:spPr/>
      <dgm:t>
        <a:bodyPr/>
        <a:lstStyle/>
        <a:p>
          <a:endParaRPr lang="ru-RU"/>
        </a:p>
      </dgm:t>
    </dgm:pt>
    <dgm:pt modelId="{D6EB5251-CCEC-4972-BE40-6D4F0BF9635F}" type="sibTrans" cxnId="{C51E29DF-68F0-4EDC-B5F0-46FCADE721A5}">
      <dgm:prSet/>
      <dgm:spPr/>
      <dgm:t>
        <a:bodyPr/>
        <a:lstStyle/>
        <a:p>
          <a:endParaRPr lang="ru-RU"/>
        </a:p>
      </dgm:t>
    </dgm:pt>
    <dgm:pt modelId="{2953F496-7073-4841-BCE9-47E8AC7DBB21}">
      <dgm:prSet phldrT="[Текст]"/>
      <dgm:spPr/>
      <dgm:t>
        <a:bodyPr/>
        <a:lstStyle/>
        <a:p>
          <a:r>
            <a:rPr lang="ru-RU" dirty="0" smtClean="0"/>
            <a:t>черная гелевая ручка</a:t>
          </a:r>
          <a:endParaRPr lang="ru-RU" dirty="0"/>
        </a:p>
      </dgm:t>
    </dgm:pt>
    <dgm:pt modelId="{B328D32D-2B46-4D6B-BDDF-0612D269B653}" type="parTrans" cxnId="{FBC5CD0D-D1DA-4F7C-98F3-9BC9A551B76E}">
      <dgm:prSet/>
      <dgm:spPr/>
      <dgm:t>
        <a:bodyPr/>
        <a:lstStyle/>
        <a:p>
          <a:endParaRPr lang="ru-RU"/>
        </a:p>
      </dgm:t>
    </dgm:pt>
    <dgm:pt modelId="{276BD6A9-869A-44B6-90A1-D74146B4EDB7}" type="sibTrans" cxnId="{FBC5CD0D-D1DA-4F7C-98F3-9BC9A551B76E}">
      <dgm:prSet/>
      <dgm:spPr/>
      <dgm:t>
        <a:bodyPr/>
        <a:lstStyle/>
        <a:p>
          <a:endParaRPr lang="ru-RU"/>
        </a:p>
      </dgm:t>
    </dgm:pt>
    <dgm:pt modelId="{08737AAC-E855-460E-B207-34DAB74EC5CF}">
      <dgm:prSet phldrT="[Текст]"/>
      <dgm:spPr/>
      <dgm:t>
        <a:bodyPr/>
        <a:lstStyle/>
        <a:p>
          <a:r>
            <a:rPr lang="ru-RU" dirty="0" smtClean="0"/>
            <a:t>документ, удостоверяющий личность</a:t>
          </a:r>
          <a:endParaRPr lang="ru-RU" dirty="0"/>
        </a:p>
      </dgm:t>
    </dgm:pt>
    <dgm:pt modelId="{42BCA678-1D9C-4304-A5AB-F6BB82595BCA}" type="parTrans" cxnId="{A53089BF-35B5-4B83-A2E8-AC6AFA00755B}">
      <dgm:prSet/>
      <dgm:spPr/>
      <dgm:t>
        <a:bodyPr/>
        <a:lstStyle/>
        <a:p>
          <a:endParaRPr lang="ru-RU"/>
        </a:p>
      </dgm:t>
    </dgm:pt>
    <dgm:pt modelId="{A3A71137-EC0F-43B9-BC0D-9584FB4EF7F4}" type="sibTrans" cxnId="{A53089BF-35B5-4B83-A2E8-AC6AFA00755B}">
      <dgm:prSet/>
      <dgm:spPr/>
      <dgm:t>
        <a:bodyPr/>
        <a:lstStyle/>
        <a:p>
          <a:endParaRPr lang="ru-RU"/>
        </a:p>
      </dgm:t>
    </dgm:pt>
    <dgm:pt modelId="{10E87179-B1DE-4DC4-AEA4-7699F873C36E}">
      <dgm:prSet phldrT="[Текст]"/>
      <dgm:spPr/>
      <dgm:t>
        <a:bodyPr/>
        <a:lstStyle/>
        <a:p>
          <a:r>
            <a:rPr lang="ru-RU" dirty="0" smtClean="0"/>
            <a:t>словари  орфографический (на сочинении)</a:t>
          </a:r>
        </a:p>
        <a:p>
          <a:r>
            <a:rPr lang="ru-RU" dirty="0" smtClean="0"/>
            <a:t>орфографический и толковый</a:t>
          </a:r>
        </a:p>
        <a:p>
          <a:r>
            <a:rPr lang="ru-RU" dirty="0" smtClean="0"/>
            <a:t>(на изложении)</a:t>
          </a:r>
          <a:endParaRPr lang="ru-RU" dirty="0"/>
        </a:p>
      </dgm:t>
    </dgm:pt>
    <dgm:pt modelId="{9CEF8595-9329-4BA1-B83F-FFB17C50D545}" type="parTrans" cxnId="{AE36A950-E12A-4657-BE42-989D6188C554}">
      <dgm:prSet/>
      <dgm:spPr/>
      <dgm:t>
        <a:bodyPr/>
        <a:lstStyle/>
        <a:p>
          <a:endParaRPr lang="ru-RU"/>
        </a:p>
      </dgm:t>
    </dgm:pt>
    <dgm:pt modelId="{561A41D0-1486-46F3-A6FF-BAD69284DA72}" type="sibTrans" cxnId="{AE36A950-E12A-4657-BE42-989D6188C554}">
      <dgm:prSet/>
      <dgm:spPr/>
      <dgm:t>
        <a:bodyPr/>
        <a:lstStyle/>
        <a:p>
          <a:endParaRPr lang="ru-RU"/>
        </a:p>
      </dgm:t>
    </dgm:pt>
    <dgm:pt modelId="{82A521A3-0DA4-42FD-9E07-B88B24197CC8}">
      <dgm:prSet/>
      <dgm:spPr/>
      <dgm:t>
        <a:bodyPr/>
        <a:lstStyle/>
        <a:p>
          <a:r>
            <a:rPr lang="ru-RU" dirty="0" smtClean="0"/>
            <a:t>черновики</a:t>
          </a:r>
          <a:endParaRPr lang="ru-RU" dirty="0"/>
        </a:p>
      </dgm:t>
    </dgm:pt>
    <dgm:pt modelId="{61F27C52-0047-46C4-86D9-5D3A55EC2C9E}" type="parTrans" cxnId="{F34CEB79-1064-455A-B307-7F63B2A2E754}">
      <dgm:prSet/>
      <dgm:spPr/>
      <dgm:t>
        <a:bodyPr/>
        <a:lstStyle/>
        <a:p>
          <a:endParaRPr lang="ru-RU"/>
        </a:p>
      </dgm:t>
    </dgm:pt>
    <dgm:pt modelId="{830EDB49-1457-4C96-964C-54B0DA08022E}" type="sibTrans" cxnId="{F34CEB79-1064-455A-B307-7F63B2A2E754}">
      <dgm:prSet/>
      <dgm:spPr/>
      <dgm:t>
        <a:bodyPr/>
        <a:lstStyle/>
        <a:p>
          <a:endParaRPr lang="ru-RU"/>
        </a:p>
      </dgm:t>
    </dgm:pt>
    <dgm:pt modelId="{D0ACB81A-A1B1-49AC-AD22-1D00674C9113}">
      <dgm:prSet/>
      <dgm:spPr/>
      <dgm:t>
        <a:bodyPr/>
        <a:lstStyle/>
        <a:p>
          <a:r>
            <a:rPr lang="ru-RU" dirty="0" smtClean="0"/>
            <a:t>*текст изложения</a:t>
          </a:r>
        </a:p>
        <a:p>
          <a:r>
            <a:rPr lang="ru-RU" dirty="0" smtClean="0"/>
            <a:t>(40 минут)</a:t>
          </a:r>
          <a:endParaRPr lang="ru-RU" dirty="0"/>
        </a:p>
      </dgm:t>
    </dgm:pt>
    <dgm:pt modelId="{892303F5-3F5D-4838-B60A-DDDDF4CF60CA}" type="parTrans" cxnId="{9F71D496-7BFF-4D04-BA08-886BC9987886}">
      <dgm:prSet/>
      <dgm:spPr/>
      <dgm:t>
        <a:bodyPr/>
        <a:lstStyle/>
        <a:p>
          <a:endParaRPr lang="ru-RU"/>
        </a:p>
      </dgm:t>
    </dgm:pt>
    <dgm:pt modelId="{949E0776-7D72-4560-AACF-F6699131F5F8}" type="sibTrans" cxnId="{9F71D496-7BFF-4D04-BA08-886BC9987886}">
      <dgm:prSet/>
      <dgm:spPr/>
      <dgm:t>
        <a:bodyPr/>
        <a:lstStyle/>
        <a:p>
          <a:endParaRPr lang="ru-RU"/>
        </a:p>
      </dgm:t>
    </dgm:pt>
    <dgm:pt modelId="{92FB0936-178A-44D9-819A-2F184A2A01AE}">
      <dgm:prSet/>
      <dgm:spPr/>
      <dgm:t>
        <a:bodyPr/>
        <a:lstStyle/>
        <a:p>
          <a:r>
            <a:rPr lang="ru-RU" dirty="0" smtClean="0"/>
            <a:t>лекарства и питание</a:t>
          </a:r>
          <a:endParaRPr lang="ru-RU" dirty="0"/>
        </a:p>
      </dgm:t>
    </dgm:pt>
    <dgm:pt modelId="{A748F012-42C6-4313-AF3C-07E8F861CCD6}" type="parTrans" cxnId="{A3D2821F-AE85-4A1C-8CD4-999D1D145D80}">
      <dgm:prSet/>
      <dgm:spPr/>
      <dgm:t>
        <a:bodyPr/>
        <a:lstStyle/>
        <a:p>
          <a:endParaRPr lang="ru-RU"/>
        </a:p>
      </dgm:t>
    </dgm:pt>
    <dgm:pt modelId="{3FAC8B0A-48D7-4097-8AC7-B47CD2B0C341}" type="sibTrans" cxnId="{A3D2821F-AE85-4A1C-8CD4-999D1D145D80}">
      <dgm:prSet/>
      <dgm:spPr/>
      <dgm:t>
        <a:bodyPr/>
        <a:lstStyle/>
        <a:p>
          <a:endParaRPr lang="ru-RU"/>
        </a:p>
      </dgm:t>
    </dgm:pt>
    <dgm:pt modelId="{781ED92C-1E0C-4A2F-80FD-90BA3703E504}">
      <dgm:prSet/>
      <dgm:spPr/>
      <dgm:t>
        <a:bodyPr/>
        <a:lstStyle/>
        <a:p>
          <a:r>
            <a:rPr lang="ru-RU" dirty="0" smtClean="0"/>
            <a:t>специальные технические средства </a:t>
          </a:r>
          <a:endParaRPr lang="ru-RU" dirty="0"/>
        </a:p>
      </dgm:t>
    </dgm:pt>
    <dgm:pt modelId="{F6644487-D71F-4519-8782-270988DAFD6A}" type="parTrans" cxnId="{CD5D0B2C-F082-45DE-AAA6-122828D5AC12}">
      <dgm:prSet/>
      <dgm:spPr/>
      <dgm:t>
        <a:bodyPr/>
        <a:lstStyle/>
        <a:p>
          <a:endParaRPr lang="ru-RU"/>
        </a:p>
      </dgm:t>
    </dgm:pt>
    <dgm:pt modelId="{021D1915-B30B-4D34-BF6A-28EC80926EFE}" type="sibTrans" cxnId="{CD5D0B2C-F082-45DE-AAA6-122828D5AC12}">
      <dgm:prSet/>
      <dgm:spPr/>
      <dgm:t>
        <a:bodyPr/>
        <a:lstStyle/>
        <a:p>
          <a:endParaRPr lang="ru-RU"/>
        </a:p>
      </dgm:t>
    </dgm:pt>
    <dgm:pt modelId="{748E1EFC-3D20-4AA0-9749-51E6E359A89B}" type="pres">
      <dgm:prSet presAssocID="{F68FBCA2-50F7-46D0-933E-FF05AB48F59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135C1C-DEA0-438B-BDED-0193753DE0E0}" type="pres">
      <dgm:prSet presAssocID="{C78913FD-3554-418A-A6D0-E1E73ABA11BC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4692E6-D32D-47C8-B8A1-18C161D6DC7B}" type="pres">
      <dgm:prSet presAssocID="{D6EB5251-CCEC-4972-BE40-6D4F0BF9635F}" presName="sibTrans" presStyleCnt="0"/>
      <dgm:spPr/>
    </dgm:pt>
    <dgm:pt modelId="{43A1660A-497B-4FE6-84C8-BE964F541BC6}" type="pres">
      <dgm:prSet presAssocID="{2953F496-7073-4841-BCE9-47E8AC7DBB21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30FD2-19EB-420A-8911-3654E85AAB02}" type="pres">
      <dgm:prSet presAssocID="{276BD6A9-869A-44B6-90A1-D74146B4EDB7}" presName="sibTrans" presStyleCnt="0"/>
      <dgm:spPr/>
    </dgm:pt>
    <dgm:pt modelId="{097DA63E-5B50-45A5-9334-5F01DE9A8F35}" type="pres">
      <dgm:prSet presAssocID="{08737AAC-E855-460E-B207-34DAB74EC5CF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CCC01-CEE6-42C7-B2C2-77EBAD335AFD}" type="pres">
      <dgm:prSet presAssocID="{A3A71137-EC0F-43B9-BC0D-9584FB4EF7F4}" presName="sibTrans" presStyleCnt="0"/>
      <dgm:spPr/>
    </dgm:pt>
    <dgm:pt modelId="{C63300DB-DD2B-4296-A3BE-3029E1E2A808}" type="pres">
      <dgm:prSet presAssocID="{10E87179-B1DE-4DC4-AEA4-7699F873C36E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5AE944-5320-44AC-A159-809C8B59D699}" type="pres">
      <dgm:prSet presAssocID="{561A41D0-1486-46F3-A6FF-BAD69284DA72}" presName="sibTrans" presStyleCnt="0"/>
      <dgm:spPr/>
    </dgm:pt>
    <dgm:pt modelId="{D000039D-AA36-4AF7-BE59-DD1EBBC849E3}" type="pres">
      <dgm:prSet presAssocID="{82A521A3-0DA4-42FD-9E07-B88B24197CC8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066ED-6FBF-4C8B-BC0B-3AAF382F071B}" type="pres">
      <dgm:prSet presAssocID="{830EDB49-1457-4C96-964C-54B0DA08022E}" presName="sibTrans" presStyleCnt="0"/>
      <dgm:spPr/>
    </dgm:pt>
    <dgm:pt modelId="{33CB7710-3E3C-4963-8451-F9089FABE91B}" type="pres">
      <dgm:prSet presAssocID="{D0ACB81A-A1B1-49AC-AD22-1D00674C9113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803C60-1935-4AC5-B60B-C5101E8AA406}" type="pres">
      <dgm:prSet presAssocID="{949E0776-7D72-4560-AACF-F6699131F5F8}" presName="sibTrans" presStyleCnt="0"/>
      <dgm:spPr/>
    </dgm:pt>
    <dgm:pt modelId="{8CD86BB4-F7A9-4E51-A992-3BBA2BA20B8E}" type="pres">
      <dgm:prSet presAssocID="{92FB0936-178A-44D9-819A-2F184A2A01AE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733F9-A44C-4592-8416-7EBC0DFA9BBB}" type="pres">
      <dgm:prSet presAssocID="{3FAC8B0A-48D7-4097-8AC7-B47CD2B0C341}" presName="sibTrans" presStyleCnt="0"/>
      <dgm:spPr/>
    </dgm:pt>
    <dgm:pt modelId="{AAC2E8B8-7D3B-475D-B4E9-7A8819EC7BDE}" type="pres">
      <dgm:prSet presAssocID="{781ED92C-1E0C-4A2F-80FD-90BA3703E504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5D0B2C-F082-45DE-AAA6-122828D5AC12}" srcId="{F68FBCA2-50F7-46D0-933E-FF05AB48F597}" destId="{781ED92C-1E0C-4A2F-80FD-90BA3703E504}" srcOrd="7" destOrd="0" parTransId="{F6644487-D71F-4519-8782-270988DAFD6A}" sibTransId="{021D1915-B30B-4D34-BF6A-28EC80926EFE}"/>
    <dgm:cxn modelId="{E853D6C5-0533-4F4D-9AAC-1AF09FBCDC1C}" type="presOf" srcId="{781ED92C-1E0C-4A2F-80FD-90BA3703E504}" destId="{AAC2E8B8-7D3B-475D-B4E9-7A8819EC7BDE}" srcOrd="0" destOrd="0" presId="urn:microsoft.com/office/officeart/2005/8/layout/default"/>
    <dgm:cxn modelId="{D69BB0D1-DC95-4420-99D5-FD6E39D0AAB0}" type="presOf" srcId="{C78913FD-3554-418A-A6D0-E1E73ABA11BC}" destId="{EC135C1C-DEA0-438B-BDED-0193753DE0E0}" srcOrd="0" destOrd="0" presId="urn:microsoft.com/office/officeart/2005/8/layout/default"/>
    <dgm:cxn modelId="{FBC5CD0D-D1DA-4F7C-98F3-9BC9A551B76E}" srcId="{F68FBCA2-50F7-46D0-933E-FF05AB48F597}" destId="{2953F496-7073-4841-BCE9-47E8AC7DBB21}" srcOrd="1" destOrd="0" parTransId="{B328D32D-2B46-4D6B-BDDF-0612D269B653}" sibTransId="{276BD6A9-869A-44B6-90A1-D74146B4EDB7}"/>
    <dgm:cxn modelId="{195003A1-DC26-45C1-86B5-C934DE2726DA}" type="presOf" srcId="{10E87179-B1DE-4DC4-AEA4-7699F873C36E}" destId="{C63300DB-DD2B-4296-A3BE-3029E1E2A808}" srcOrd="0" destOrd="0" presId="urn:microsoft.com/office/officeart/2005/8/layout/default"/>
    <dgm:cxn modelId="{C51E29DF-68F0-4EDC-B5F0-46FCADE721A5}" srcId="{F68FBCA2-50F7-46D0-933E-FF05AB48F597}" destId="{C78913FD-3554-418A-A6D0-E1E73ABA11BC}" srcOrd="0" destOrd="0" parTransId="{1ADC5297-E0ED-4979-B5F4-C55C41FD94AA}" sibTransId="{D6EB5251-CCEC-4972-BE40-6D4F0BF9635F}"/>
    <dgm:cxn modelId="{E92E75D5-19B5-4A6E-80F6-F0C93CE64E67}" type="presOf" srcId="{2953F496-7073-4841-BCE9-47E8AC7DBB21}" destId="{43A1660A-497B-4FE6-84C8-BE964F541BC6}" srcOrd="0" destOrd="0" presId="urn:microsoft.com/office/officeart/2005/8/layout/default"/>
    <dgm:cxn modelId="{2E1E24AC-3585-4591-AA44-BD27653CDB23}" type="presOf" srcId="{D0ACB81A-A1B1-49AC-AD22-1D00674C9113}" destId="{33CB7710-3E3C-4963-8451-F9089FABE91B}" srcOrd="0" destOrd="0" presId="urn:microsoft.com/office/officeart/2005/8/layout/default"/>
    <dgm:cxn modelId="{9F71D496-7BFF-4D04-BA08-886BC9987886}" srcId="{F68FBCA2-50F7-46D0-933E-FF05AB48F597}" destId="{D0ACB81A-A1B1-49AC-AD22-1D00674C9113}" srcOrd="5" destOrd="0" parTransId="{892303F5-3F5D-4838-B60A-DDDDF4CF60CA}" sibTransId="{949E0776-7D72-4560-AACF-F6699131F5F8}"/>
    <dgm:cxn modelId="{AE36A950-E12A-4657-BE42-989D6188C554}" srcId="{F68FBCA2-50F7-46D0-933E-FF05AB48F597}" destId="{10E87179-B1DE-4DC4-AEA4-7699F873C36E}" srcOrd="3" destOrd="0" parTransId="{9CEF8595-9329-4BA1-B83F-FFB17C50D545}" sibTransId="{561A41D0-1486-46F3-A6FF-BAD69284DA72}"/>
    <dgm:cxn modelId="{41031DD1-283B-4E1C-AFD3-5F045C50329F}" type="presOf" srcId="{92FB0936-178A-44D9-819A-2F184A2A01AE}" destId="{8CD86BB4-F7A9-4E51-A992-3BBA2BA20B8E}" srcOrd="0" destOrd="0" presId="urn:microsoft.com/office/officeart/2005/8/layout/default"/>
    <dgm:cxn modelId="{28827CD1-41C5-48A9-8C27-5CE04AB88145}" type="presOf" srcId="{F68FBCA2-50F7-46D0-933E-FF05AB48F597}" destId="{748E1EFC-3D20-4AA0-9749-51E6E359A89B}" srcOrd="0" destOrd="0" presId="urn:microsoft.com/office/officeart/2005/8/layout/default"/>
    <dgm:cxn modelId="{F34CEB79-1064-455A-B307-7F63B2A2E754}" srcId="{F68FBCA2-50F7-46D0-933E-FF05AB48F597}" destId="{82A521A3-0DA4-42FD-9E07-B88B24197CC8}" srcOrd="4" destOrd="0" parTransId="{61F27C52-0047-46C4-86D9-5D3A55EC2C9E}" sibTransId="{830EDB49-1457-4C96-964C-54B0DA08022E}"/>
    <dgm:cxn modelId="{A53089BF-35B5-4B83-A2E8-AC6AFA00755B}" srcId="{F68FBCA2-50F7-46D0-933E-FF05AB48F597}" destId="{08737AAC-E855-460E-B207-34DAB74EC5CF}" srcOrd="2" destOrd="0" parTransId="{42BCA678-1D9C-4304-A5AB-F6BB82595BCA}" sibTransId="{A3A71137-EC0F-43B9-BC0D-9584FB4EF7F4}"/>
    <dgm:cxn modelId="{9DDA01D0-0AEE-496F-B126-618D7E016930}" type="presOf" srcId="{82A521A3-0DA4-42FD-9E07-B88B24197CC8}" destId="{D000039D-AA36-4AF7-BE59-DD1EBBC849E3}" srcOrd="0" destOrd="0" presId="urn:microsoft.com/office/officeart/2005/8/layout/default"/>
    <dgm:cxn modelId="{A3D2821F-AE85-4A1C-8CD4-999D1D145D80}" srcId="{F68FBCA2-50F7-46D0-933E-FF05AB48F597}" destId="{92FB0936-178A-44D9-819A-2F184A2A01AE}" srcOrd="6" destOrd="0" parTransId="{A748F012-42C6-4313-AF3C-07E8F861CCD6}" sibTransId="{3FAC8B0A-48D7-4097-8AC7-B47CD2B0C341}"/>
    <dgm:cxn modelId="{B67B9767-1EF0-4196-9A27-D90A77E279B4}" type="presOf" srcId="{08737AAC-E855-460E-B207-34DAB74EC5CF}" destId="{097DA63E-5B50-45A5-9334-5F01DE9A8F35}" srcOrd="0" destOrd="0" presId="urn:microsoft.com/office/officeart/2005/8/layout/default"/>
    <dgm:cxn modelId="{EF0A6546-3E5F-46DF-A675-A8AB05D99A6A}" type="presParOf" srcId="{748E1EFC-3D20-4AA0-9749-51E6E359A89B}" destId="{EC135C1C-DEA0-438B-BDED-0193753DE0E0}" srcOrd="0" destOrd="0" presId="urn:microsoft.com/office/officeart/2005/8/layout/default"/>
    <dgm:cxn modelId="{79BDF61E-8811-45CE-A7EF-7E62178014E9}" type="presParOf" srcId="{748E1EFC-3D20-4AA0-9749-51E6E359A89B}" destId="{DC4692E6-D32D-47C8-B8A1-18C161D6DC7B}" srcOrd="1" destOrd="0" presId="urn:microsoft.com/office/officeart/2005/8/layout/default"/>
    <dgm:cxn modelId="{DA003838-E1D5-43DD-ADDE-4DEAF5E44BC7}" type="presParOf" srcId="{748E1EFC-3D20-4AA0-9749-51E6E359A89B}" destId="{43A1660A-497B-4FE6-84C8-BE964F541BC6}" srcOrd="2" destOrd="0" presId="urn:microsoft.com/office/officeart/2005/8/layout/default"/>
    <dgm:cxn modelId="{19A360B6-C4B0-45AD-BE39-2418AB9877C1}" type="presParOf" srcId="{748E1EFC-3D20-4AA0-9749-51E6E359A89B}" destId="{48630FD2-19EB-420A-8911-3654E85AAB02}" srcOrd="3" destOrd="0" presId="urn:microsoft.com/office/officeart/2005/8/layout/default"/>
    <dgm:cxn modelId="{F96388B5-9321-4DA7-BBCC-271DF1BD65DF}" type="presParOf" srcId="{748E1EFC-3D20-4AA0-9749-51E6E359A89B}" destId="{097DA63E-5B50-45A5-9334-5F01DE9A8F35}" srcOrd="4" destOrd="0" presId="urn:microsoft.com/office/officeart/2005/8/layout/default"/>
    <dgm:cxn modelId="{85961BAD-BABC-4A97-8CE8-185C49FE4A93}" type="presParOf" srcId="{748E1EFC-3D20-4AA0-9749-51E6E359A89B}" destId="{303CCC01-CEE6-42C7-B2C2-77EBAD335AFD}" srcOrd="5" destOrd="0" presId="urn:microsoft.com/office/officeart/2005/8/layout/default"/>
    <dgm:cxn modelId="{6ECDE7B1-1189-449D-A526-0136B04FA5D6}" type="presParOf" srcId="{748E1EFC-3D20-4AA0-9749-51E6E359A89B}" destId="{C63300DB-DD2B-4296-A3BE-3029E1E2A808}" srcOrd="6" destOrd="0" presId="urn:microsoft.com/office/officeart/2005/8/layout/default"/>
    <dgm:cxn modelId="{BBC704D5-7147-43AB-AACB-F7871DE165C9}" type="presParOf" srcId="{748E1EFC-3D20-4AA0-9749-51E6E359A89B}" destId="{0F5AE944-5320-44AC-A159-809C8B59D699}" srcOrd="7" destOrd="0" presId="urn:microsoft.com/office/officeart/2005/8/layout/default"/>
    <dgm:cxn modelId="{5D53C5BC-617B-4240-9299-353DA5E6CC63}" type="presParOf" srcId="{748E1EFC-3D20-4AA0-9749-51E6E359A89B}" destId="{D000039D-AA36-4AF7-BE59-DD1EBBC849E3}" srcOrd="8" destOrd="0" presId="urn:microsoft.com/office/officeart/2005/8/layout/default"/>
    <dgm:cxn modelId="{7AF221A3-EE81-436C-BBFE-A7511AC877B9}" type="presParOf" srcId="{748E1EFC-3D20-4AA0-9749-51E6E359A89B}" destId="{1CC066ED-6FBF-4C8B-BC0B-3AAF382F071B}" srcOrd="9" destOrd="0" presId="urn:microsoft.com/office/officeart/2005/8/layout/default"/>
    <dgm:cxn modelId="{9F7DCFAE-3A6D-42CF-86EB-F4597187F2D3}" type="presParOf" srcId="{748E1EFC-3D20-4AA0-9749-51E6E359A89B}" destId="{33CB7710-3E3C-4963-8451-F9089FABE91B}" srcOrd="10" destOrd="0" presId="urn:microsoft.com/office/officeart/2005/8/layout/default"/>
    <dgm:cxn modelId="{AF985413-5056-4389-AB2F-F7F0DBD08906}" type="presParOf" srcId="{748E1EFC-3D20-4AA0-9749-51E6E359A89B}" destId="{03803C60-1935-4AC5-B60B-C5101E8AA406}" srcOrd="11" destOrd="0" presId="urn:microsoft.com/office/officeart/2005/8/layout/default"/>
    <dgm:cxn modelId="{0DE184E6-2849-4943-A0DC-9B42DCC53D8D}" type="presParOf" srcId="{748E1EFC-3D20-4AA0-9749-51E6E359A89B}" destId="{8CD86BB4-F7A9-4E51-A992-3BBA2BA20B8E}" srcOrd="12" destOrd="0" presId="urn:microsoft.com/office/officeart/2005/8/layout/default"/>
    <dgm:cxn modelId="{790B1A31-5300-4171-8328-D6CDA005AC25}" type="presParOf" srcId="{748E1EFC-3D20-4AA0-9749-51E6E359A89B}" destId="{FCA733F9-A44C-4592-8416-7EBC0DFA9BBB}" srcOrd="13" destOrd="0" presId="urn:microsoft.com/office/officeart/2005/8/layout/default"/>
    <dgm:cxn modelId="{12E8FA74-D657-4F5B-806C-481D0AC19CA9}" type="presParOf" srcId="{748E1EFC-3D20-4AA0-9749-51E6E359A89B}" destId="{AAC2E8B8-7D3B-475D-B4E9-7A8819EC7BDE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CECC64D-C12C-4FD2-8649-5F33508A9FB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AB36BD-B06F-4919-8A11-6304EA6A37A1}">
      <dgm:prSet phldrT="[Текст]"/>
      <dgm:spPr/>
      <dgm:t>
        <a:bodyPr/>
        <a:lstStyle/>
        <a:p>
          <a:r>
            <a:rPr lang="ru-RU" dirty="0" smtClean="0"/>
            <a:t>о продолжительности</a:t>
          </a:r>
          <a:endParaRPr lang="ru-RU" dirty="0"/>
        </a:p>
      </dgm:t>
    </dgm:pt>
    <dgm:pt modelId="{81C5C7F7-C965-4874-8B44-8B0A45B987DF}" type="parTrans" cxnId="{DA08B2D4-2C56-4434-8FB6-FDCD5FDBE902}">
      <dgm:prSet/>
      <dgm:spPr/>
      <dgm:t>
        <a:bodyPr/>
        <a:lstStyle/>
        <a:p>
          <a:endParaRPr lang="ru-RU"/>
        </a:p>
      </dgm:t>
    </dgm:pt>
    <dgm:pt modelId="{EAC67EE8-811F-48AC-8D95-1ACE81BF1DBD}" type="sibTrans" cxnId="{DA08B2D4-2C56-4434-8FB6-FDCD5FDBE902}">
      <dgm:prSet/>
      <dgm:spPr/>
      <dgm:t>
        <a:bodyPr/>
        <a:lstStyle/>
        <a:p>
          <a:endParaRPr lang="ru-RU"/>
        </a:p>
      </dgm:t>
    </dgm:pt>
    <dgm:pt modelId="{0A6547FD-2C49-42A4-96F0-C72A77B5D456}">
      <dgm:prSet phldrT="[Текст]"/>
      <dgm:spPr/>
      <dgm:t>
        <a:bodyPr/>
        <a:lstStyle/>
        <a:p>
          <a:r>
            <a:rPr lang="ru-RU" dirty="0" smtClean="0"/>
            <a:t> о  времени и месте ознакомления с результатами </a:t>
          </a:r>
          <a:endParaRPr lang="ru-RU" dirty="0"/>
        </a:p>
      </dgm:t>
    </dgm:pt>
    <dgm:pt modelId="{64A4B77C-B8E6-44F3-B47A-C2FA4EDC9FC3}" type="parTrans" cxnId="{CE40074B-1B6B-446A-9C9C-240F62044C23}">
      <dgm:prSet/>
      <dgm:spPr/>
      <dgm:t>
        <a:bodyPr/>
        <a:lstStyle/>
        <a:p>
          <a:endParaRPr lang="ru-RU"/>
        </a:p>
      </dgm:t>
    </dgm:pt>
    <dgm:pt modelId="{A2927639-9D29-4AF6-B566-A03E4EA4B321}" type="sibTrans" cxnId="{CE40074B-1B6B-446A-9C9C-240F62044C23}">
      <dgm:prSet/>
      <dgm:spPr/>
      <dgm:t>
        <a:bodyPr/>
        <a:lstStyle/>
        <a:p>
          <a:endParaRPr lang="ru-RU"/>
        </a:p>
      </dgm:t>
    </dgm:pt>
    <dgm:pt modelId="{661C82FB-8E35-4BC0-B5DE-52CD276FDC7C}">
      <dgm:prSet phldrT="[Текст]"/>
      <dgm:spPr/>
      <dgm:t>
        <a:bodyPr/>
        <a:lstStyle/>
        <a:p>
          <a:r>
            <a:rPr lang="ru-RU" dirty="0" smtClean="0"/>
            <a:t>о порядке проведения </a:t>
          </a:r>
          <a:endParaRPr lang="ru-RU" dirty="0"/>
        </a:p>
      </dgm:t>
    </dgm:pt>
    <dgm:pt modelId="{8CCC15DE-C7B1-4570-AD8F-555C02F05BFB}" type="sibTrans" cxnId="{FD8360E5-CCEC-48A1-98DC-C1AC532025E2}">
      <dgm:prSet/>
      <dgm:spPr/>
      <dgm:t>
        <a:bodyPr/>
        <a:lstStyle/>
        <a:p>
          <a:endParaRPr lang="ru-RU"/>
        </a:p>
      </dgm:t>
    </dgm:pt>
    <dgm:pt modelId="{42DF4E2C-F99C-442C-8372-3B35AFFD368E}" type="parTrans" cxnId="{FD8360E5-CCEC-48A1-98DC-C1AC532025E2}">
      <dgm:prSet/>
      <dgm:spPr/>
      <dgm:t>
        <a:bodyPr/>
        <a:lstStyle/>
        <a:p>
          <a:endParaRPr lang="ru-RU"/>
        </a:p>
      </dgm:t>
    </dgm:pt>
    <dgm:pt modelId="{87D51189-ABC2-4E1F-BA6D-FD6E2B2BD279}" type="pres">
      <dgm:prSet presAssocID="{FCECC64D-C12C-4FD2-8649-5F33508A9FB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86F95F8-BD6B-4625-8769-8057D9021A96}" type="pres">
      <dgm:prSet presAssocID="{FCECC64D-C12C-4FD2-8649-5F33508A9FB5}" presName="pyramid" presStyleLbl="node1" presStyleIdx="0" presStyleCnt="1"/>
      <dgm:spPr/>
    </dgm:pt>
    <dgm:pt modelId="{14AD7B39-309C-4B17-8D32-49BB49586BC6}" type="pres">
      <dgm:prSet presAssocID="{FCECC64D-C12C-4FD2-8649-5F33508A9FB5}" presName="theList" presStyleCnt="0"/>
      <dgm:spPr/>
    </dgm:pt>
    <dgm:pt modelId="{33410548-B15F-469B-BA55-CE28CE50C301}" type="pres">
      <dgm:prSet presAssocID="{661C82FB-8E35-4BC0-B5DE-52CD276FDC7C}" presName="aNode" presStyleLbl="fgAcc1" presStyleIdx="0" presStyleCnt="3" custLinFactY="-19170" custLinFactNeighborX="201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DC4C20-A2DC-446F-BF4E-47D3C8917244}" type="pres">
      <dgm:prSet presAssocID="{661C82FB-8E35-4BC0-B5DE-52CD276FDC7C}" presName="aSpace" presStyleCnt="0"/>
      <dgm:spPr/>
    </dgm:pt>
    <dgm:pt modelId="{E63CD4EA-D682-4690-8492-AA3613269226}" type="pres">
      <dgm:prSet presAssocID="{F9AB36BD-B06F-4919-8A11-6304EA6A37A1}" presName="aNode" presStyleLbl="fgAcc1" presStyleIdx="1" presStyleCnt="3" custLinFactY="-20767" custLinFactNeighborX="173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D7CBE2-A3D5-4053-9BEE-C11EDD7C639C}" type="pres">
      <dgm:prSet presAssocID="{F9AB36BD-B06F-4919-8A11-6304EA6A37A1}" presName="aSpace" presStyleCnt="0"/>
      <dgm:spPr/>
    </dgm:pt>
    <dgm:pt modelId="{4B08674F-1B7C-419A-89A2-157CEF22B176}" type="pres">
      <dgm:prSet presAssocID="{0A6547FD-2C49-42A4-96F0-C72A77B5D456}" presName="aNode" presStyleLbl="fgAcc1" presStyleIdx="2" presStyleCnt="3" custLinFactY="-21980" custLinFactNeighborX="201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F110D-7C76-4D34-BEBE-7437E2B5A7CB}" type="pres">
      <dgm:prSet presAssocID="{0A6547FD-2C49-42A4-96F0-C72A77B5D456}" presName="aSpace" presStyleCnt="0"/>
      <dgm:spPr/>
    </dgm:pt>
  </dgm:ptLst>
  <dgm:cxnLst>
    <dgm:cxn modelId="{12C16BA5-6BCC-40D2-8D38-6FA2B147C65C}" type="presOf" srcId="{0A6547FD-2C49-42A4-96F0-C72A77B5D456}" destId="{4B08674F-1B7C-419A-89A2-157CEF22B176}" srcOrd="0" destOrd="0" presId="urn:microsoft.com/office/officeart/2005/8/layout/pyramid2"/>
    <dgm:cxn modelId="{EE9D73FA-F804-417F-94F7-B67A02E81CF0}" type="presOf" srcId="{661C82FB-8E35-4BC0-B5DE-52CD276FDC7C}" destId="{33410548-B15F-469B-BA55-CE28CE50C301}" srcOrd="0" destOrd="0" presId="urn:microsoft.com/office/officeart/2005/8/layout/pyramid2"/>
    <dgm:cxn modelId="{8D7AE087-A1EE-422C-B12A-B76E320404EF}" type="presOf" srcId="{F9AB36BD-B06F-4919-8A11-6304EA6A37A1}" destId="{E63CD4EA-D682-4690-8492-AA3613269226}" srcOrd="0" destOrd="0" presId="urn:microsoft.com/office/officeart/2005/8/layout/pyramid2"/>
    <dgm:cxn modelId="{CE40074B-1B6B-446A-9C9C-240F62044C23}" srcId="{FCECC64D-C12C-4FD2-8649-5F33508A9FB5}" destId="{0A6547FD-2C49-42A4-96F0-C72A77B5D456}" srcOrd="2" destOrd="0" parTransId="{64A4B77C-B8E6-44F3-B47A-C2FA4EDC9FC3}" sibTransId="{A2927639-9D29-4AF6-B566-A03E4EA4B321}"/>
    <dgm:cxn modelId="{FD8360E5-CCEC-48A1-98DC-C1AC532025E2}" srcId="{FCECC64D-C12C-4FD2-8649-5F33508A9FB5}" destId="{661C82FB-8E35-4BC0-B5DE-52CD276FDC7C}" srcOrd="0" destOrd="0" parTransId="{42DF4E2C-F99C-442C-8372-3B35AFFD368E}" sibTransId="{8CCC15DE-C7B1-4570-AD8F-555C02F05BFB}"/>
    <dgm:cxn modelId="{DA08B2D4-2C56-4434-8FB6-FDCD5FDBE902}" srcId="{FCECC64D-C12C-4FD2-8649-5F33508A9FB5}" destId="{F9AB36BD-B06F-4919-8A11-6304EA6A37A1}" srcOrd="1" destOrd="0" parTransId="{81C5C7F7-C965-4874-8B44-8B0A45B987DF}" sibTransId="{EAC67EE8-811F-48AC-8D95-1ACE81BF1DBD}"/>
    <dgm:cxn modelId="{AE362C55-F05A-494A-892B-DBE79A89BD5E}" type="presOf" srcId="{FCECC64D-C12C-4FD2-8649-5F33508A9FB5}" destId="{87D51189-ABC2-4E1F-BA6D-FD6E2B2BD279}" srcOrd="0" destOrd="0" presId="urn:microsoft.com/office/officeart/2005/8/layout/pyramid2"/>
    <dgm:cxn modelId="{6E414B46-4969-4FAE-BB25-5ADE56E91491}" type="presParOf" srcId="{87D51189-ABC2-4E1F-BA6D-FD6E2B2BD279}" destId="{C86F95F8-BD6B-4625-8769-8057D9021A96}" srcOrd="0" destOrd="0" presId="urn:microsoft.com/office/officeart/2005/8/layout/pyramid2"/>
    <dgm:cxn modelId="{FC1C711E-3F5D-45D7-AC95-C2C8554EA4E7}" type="presParOf" srcId="{87D51189-ABC2-4E1F-BA6D-FD6E2B2BD279}" destId="{14AD7B39-309C-4B17-8D32-49BB49586BC6}" srcOrd="1" destOrd="0" presId="urn:microsoft.com/office/officeart/2005/8/layout/pyramid2"/>
    <dgm:cxn modelId="{69DF47B7-A626-4C42-B756-D15B2BF888E6}" type="presParOf" srcId="{14AD7B39-309C-4B17-8D32-49BB49586BC6}" destId="{33410548-B15F-469B-BA55-CE28CE50C301}" srcOrd="0" destOrd="0" presId="urn:microsoft.com/office/officeart/2005/8/layout/pyramid2"/>
    <dgm:cxn modelId="{0FD1DADE-E93E-4390-A578-599716DFAE60}" type="presParOf" srcId="{14AD7B39-309C-4B17-8D32-49BB49586BC6}" destId="{5CDC4C20-A2DC-446F-BF4E-47D3C8917244}" srcOrd="1" destOrd="0" presId="urn:microsoft.com/office/officeart/2005/8/layout/pyramid2"/>
    <dgm:cxn modelId="{8A5CDED4-467B-48FE-BB64-C3867BDFA43C}" type="presParOf" srcId="{14AD7B39-309C-4B17-8D32-49BB49586BC6}" destId="{E63CD4EA-D682-4690-8492-AA3613269226}" srcOrd="2" destOrd="0" presId="urn:microsoft.com/office/officeart/2005/8/layout/pyramid2"/>
    <dgm:cxn modelId="{11DEA078-DBCF-4B38-9B3C-EF1A1B19C76C}" type="presParOf" srcId="{14AD7B39-309C-4B17-8D32-49BB49586BC6}" destId="{E3D7CBE2-A3D5-4053-9BEE-C11EDD7C639C}" srcOrd="3" destOrd="0" presId="urn:microsoft.com/office/officeart/2005/8/layout/pyramid2"/>
    <dgm:cxn modelId="{CE96E394-2BA2-4614-B835-675665DC305F}" type="presParOf" srcId="{14AD7B39-309C-4B17-8D32-49BB49586BC6}" destId="{4B08674F-1B7C-419A-89A2-157CEF22B176}" srcOrd="4" destOrd="0" presId="urn:microsoft.com/office/officeart/2005/8/layout/pyramid2"/>
    <dgm:cxn modelId="{4D0C7727-A3DD-4996-A322-0C4608757F9A}" type="presParOf" srcId="{14AD7B39-309C-4B17-8D32-49BB49586BC6}" destId="{278F110D-7C76-4D34-BEBE-7437E2B5A7C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29F24CF-C643-40A9-A035-D6E5078AFBD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0A1BDA-E814-49C7-AE80-18F972D8B540}">
      <dgm:prSet phldrT="[Текст]" custT="1"/>
      <dgm:spPr/>
      <dgm:t>
        <a:bodyPr/>
        <a:lstStyle/>
        <a:p>
          <a:r>
            <a:rPr lang="ru-RU" sz="1600" dirty="0" smtClean="0"/>
            <a:t>ознакомить участников ИС-11 с темами сочинений или изложения</a:t>
          </a:r>
          <a:endParaRPr lang="ru-RU" sz="1600" dirty="0"/>
        </a:p>
      </dgm:t>
    </dgm:pt>
    <dgm:pt modelId="{E642CBCA-1EFA-4E5B-8500-687BCC4C0AFA}" type="parTrans" cxnId="{C362D046-4C36-4AA0-A4A7-7E0E9262DB2E}">
      <dgm:prSet/>
      <dgm:spPr/>
      <dgm:t>
        <a:bodyPr/>
        <a:lstStyle/>
        <a:p>
          <a:endParaRPr lang="ru-RU"/>
        </a:p>
      </dgm:t>
    </dgm:pt>
    <dgm:pt modelId="{D0955348-2A16-4BCF-BF86-C31B3408FBEA}" type="sibTrans" cxnId="{C362D046-4C36-4AA0-A4A7-7E0E9262DB2E}">
      <dgm:prSet/>
      <dgm:spPr/>
      <dgm:t>
        <a:bodyPr/>
        <a:lstStyle/>
        <a:p>
          <a:endParaRPr lang="ru-RU"/>
        </a:p>
      </dgm:t>
    </dgm:pt>
    <dgm:pt modelId="{009C2834-0633-4C42-A8CB-54170334A6C1}">
      <dgm:prSet phldrT="[Текст]" custT="1"/>
      <dgm:spPr/>
      <dgm:t>
        <a:bodyPr/>
        <a:lstStyle/>
        <a:p>
          <a:r>
            <a:rPr lang="ru-RU" sz="1600" dirty="0" smtClean="0"/>
            <a:t>дать указание участникам ИС-11 заполнить регистрационные поля бланков ИС-11, указать номер темы итогового сочинения (текста для итогового изложения)</a:t>
          </a:r>
          <a:endParaRPr lang="ru-RU" sz="1600" dirty="0"/>
        </a:p>
      </dgm:t>
    </dgm:pt>
    <dgm:pt modelId="{A3C50F58-FE41-498A-8CE3-A4CEE93473B5}" type="parTrans" cxnId="{2885A19D-7B9A-41CE-A580-78F827BF84F3}">
      <dgm:prSet/>
      <dgm:spPr/>
      <dgm:t>
        <a:bodyPr/>
        <a:lstStyle/>
        <a:p>
          <a:endParaRPr lang="ru-RU"/>
        </a:p>
      </dgm:t>
    </dgm:pt>
    <dgm:pt modelId="{15F4C6BB-0915-4F50-BFB5-B669D51F7F8A}" type="sibTrans" cxnId="{2885A19D-7B9A-41CE-A580-78F827BF84F3}">
      <dgm:prSet/>
      <dgm:spPr/>
      <dgm:t>
        <a:bodyPr/>
        <a:lstStyle/>
        <a:p>
          <a:endParaRPr lang="ru-RU"/>
        </a:p>
      </dgm:t>
    </dgm:pt>
    <dgm:pt modelId="{1FCDECDE-1286-4F21-B0D0-E3CD981977A3}">
      <dgm:prSet phldrT="[Текст]" custT="1"/>
      <dgm:spPr/>
      <dgm:t>
        <a:bodyPr/>
        <a:lstStyle/>
        <a:p>
          <a:r>
            <a:rPr lang="ru-RU" sz="1600" dirty="0" smtClean="0"/>
            <a:t>проверить правильность заполнения участниками регистрационных полей бланков регистрации и бланков записи</a:t>
          </a:r>
          <a:endParaRPr lang="ru-RU" sz="1600" dirty="0"/>
        </a:p>
      </dgm:t>
    </dgm:pt>
    <dgm:pt modelId="{75CF1CCF-B7D8-489C-A25D-38D5FE27AB91}" type="parTrans" cxnId="{2A2CE51F-DE8D-48D5-B35E-B032DB4C5CE3}">
      <dgm:prSet/>
      <dgm:spPr/>
      <dgm:t>
        <a:bodyPr/>
        <a:lstStyle/>
        <a:p>
          <a:endParaRPr lang="ru-RU"/>
        </a:p>
      </dgm:t>
    </dgm:pt>
    <dgm:pt modelId="{5A14F2D0-A449-4DDE-9EEA-208D9D424C9D}" type="sibTrans" cxnId="{2A2CE51F-DE8D-48D5-B35E-B032DB4C5CE3}">
      <dgm:prSet/>
      <dgm:spPr/>
      <dgm:t>
        <a:bodyPr/>
        <a:lstStyle/>
        <a:p>
          <a:endParaRPr lang="ru-RU"/>
        </a:p>
      </dgm:t>
    </dgm:pt>
    <dgm:pt modelId="{3CEBCE33-ECE8-466F-961A-2646C5335A29}">
      <dgm:prSet custT="1"/>
      <dgm:spPr/>
      <dgm:t>
        <a:bodyPr/>
        <a:lstStyle/>
        <a:p>
          <a:r>
            <a:rPr lang="ru-RU" sz="1600" dirty="0" smtClean="0"/>
            <a:t>проверить корректность вписанного участником ИС кода вида работы, номера темы итогового сочинения (текста для итогового изложения) (на обоих бланках)</a:t>
          </a:r>
          <a:endParaRPr lang="ru-RU" sz="1600" dirty="0"/>
        </a:p>
      </dgm:t>
    </dgm:pt>
    <dgm:pt modelId="{1B058FC8-4C8B-4D1B-A4A9-C9D0D27FF1FE}" type="parTrans" cxnId="{AC3659BC-7AB6-4691-9A54-1CFD1C32F3E9}">
      <dgm:prSet/>
      <dgm:spPr/>
      <dgm:t>
        <a:bodyPr/>
        <a:lstStyle/>
        <a:p>
          <a:endParaRPr lang="ru-RU"/>
        </a:p>
      </dgm:t>
    </dgm:pt>
    <dgm:pt modelId="{D1544ABA-D09B-496F-AAF6-734FD833F564}" type="sibTrans" cxnId="{AC3659BC-7AB6-4691-9A54-1CFD1C32F3E9}">
      <dgm:prSet/>
      <dgm:spPr/>
      <dgm:t>
        <a:bodyPr/>
        <a:lstStyle/>
        <a:p>
          <a:endParaRPr lang="ru-RU"/>
        </a:p>
      </dgm:t>
    </dgm:pt>
    <dgm:pt modelId="{E1273396-5626-47CD-94B8-3C178425CD61}" type="pres">
      <dgm:prSet presAssocID="{B29F24CF-C643-40A9-A035-D6E5078AFBD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4AFD6AE-3ABC-4D68-8D60-50097097E84F}" type="pres">
      <dgm:prSet presAssocID="{B29F24CF-C643-40A9-A035-D6E5078AFBD1}" presName="pyramid" presStyleLbl="node1" presStyleIdx="0" presStyleCnt="1"/>
      <dgm:spPr/>
    </dgm:pt>
    <dgm:pt modelId="{37FEFAA3-4BE1-4DEC-AF13-6B28DEE962F4}" type="pres">
      <dgm:prSet presAssocID="{B29F24CF-C643-40A9-A035-D6E5078AFBD1}" presName="theList" presStyleCnt="0"/>
      <dgm:spPr/>
    </dgm:pt>
    <dgm:pt modelId="{15FC97FD-FE73-4708-B446-CF208AEE8DBC}" type="pres">
      <dgm:prSet presAssocID="{DC0A1BDA-E814-49C7-AE80-18F972D8B540}" presName="aNode" presStyleLbl="fgAcc1" presStyleIdx="0" presStyleCnt="4" custScaleX="145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820091-B2EF-4455-8412-155F6431DA3D}" type="pres">
      <dgm:prSet presAssocID="{DC0A1BDA-E814-49C7-AE80-18F972D8B540}" presName="aSpace" presStyleCnt="0"/>
      <dgm:spPr/>
    </dgm:pt>
    <dgm:pt modelId="{D87A1593-86CA-4AF6-B505-E4FF8879B9FF}" type="pres">
      <dgm:prSet presAssocID="{009C2834-0633-4C42-A8CB-54170334A6C1}" presName="aNode" presStyleLbl="fgAcc1" presStyleIdx="1" presStyleCnt="4" custScaleX="148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897BE6-72A1-4A84-B5DF-4962911198E4}" type="pres">
      <dgm:prSet presAssocID="{009C2834-0633-4C42-A8CB-54170334A6C1}" presName="aSpace" presStyleCnt="0"/>
      <dgm:spPr/>
    </dgm:pt>
    <dgm:pt modelId="{D36C6DA3-5BF9-4D1F-A357-F2B4348AC456}" type="pres">
      <dgm:prSet presAssocID="{1FCDECDE-1286-4F21-B0D0-E3CD981977A3}" presName="aNode" presStyleLbl="fgAcc1" presStyleIdx="2" presStyleCnt="4" custScaleX="148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93555A-BB59-4B98-A30B-A1ACB4D52A5D}" type="pres">
      <dgm:prSet presAssocID="{1FCDECDE-1286-4F21-B0D0-E3CD981977A3}" presName="aSpace" presStyleCnt="0"/>
      <dgm:spPr/>
    </dgm:pt>
    <dgm:pt modelId="{84D1ACB4-E716-415A-B50A-C02E66CF4ED5}" type="pres">
      <dgm:prSet presAssocID="{3CEBCE33-ECE8-466F-961A-2646C5335A29}" presName="aNode" presStyleLbl="fgAcc1" presStyleIdx="3" presStyleCnt="4" custScaleX="150302" custScaleY="119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D9E93C-F2A3-459A-BC5A-1AA6FDF4A367}" type="pres">
      <dgm:prSet presAssocID="{3CEBCE33-ECE8-466F-961A-2646C5335A29}" presName="aSpace" presStyleCnt="0"/>
      <dgm:spPr/>
    </dgm:pt>
  </dgm:ptLst>
  <dgm:cxnLst>
    <dgm:cxn modelId="{E1C7925D-1073-4FDE-A946-424661AC9323}" type="presOf" srcId="{DC0A1BDA-E814-49C7-AE80-18F972D8B540}" destId="{15FC97FD-FE73-4708-B446-CF208AEE8DBC}" srcOrd="0" destOrd="0" presId="urn:microsoft.com/office/officeart/2005/8/layout/pyramid2"/>
    <dgm:cxn modelId="{2885A19D-7B9A-41CE-A580-78F827BF84F3}" srcId="{B29F24CF-C643-40A9-A035-D6E5078AFBD1}" destId="{009C2834-0633-4C42-A8CB-54170334A6C1}" srcOrd="1" destOrd="0" parTransId="{A3C50F58-FE41-498A-8CE3-A4CEE93473B5}" sibTransId="{15F4C6BB-0915-4F50-BFB5-B669D51F7F8A}"/>
    <dgm:cxn modelId="{F62CD29D-E789-42A9-AA0F-2C10B24C2C2A}" type="presOf" srcId="{009C2834-0633-4C42-A8CB-54170334A6C1}" destId="{D87A1593-86CA-4AF6-B505-E4FF8879B9FF}" srcOrd="0" destOrd="0" presId="urn:microsoft.com/office/officeart/2005/8/layout/pyramid2"/>
    <dgm:cxn modelId="{AC3659BC-7AB6-4691-9A54-1CFD1C32F3E9}" srcId="{B29F24CF-C643-40A9-A035-D6E5078AFBD1}" destId="{3CEBCE33-ECE8-466F-961A-2646C5335A29}" srcOrd="3" destOrd="0" parTransId="{1B058FC8-4C8B-4D1B-A4A9-C9D0D27FF1FE}" sibTransId="{D1544ABA-D09B-496F-AAF6-734FD833F564}"/>
    <dgm:cxn modelId="{2A2CE51F-DE8D-48D5-B35E-B032DB4C5CE3}" srcId="{B29F24CF-C643-40A9-A035-D6E5078AFBD1}" destId="{1FCDECDE-1286-4F21-B0D0-E3CD981977A3}" srcOrd="2" destOrd="0" parTransId="{75CF1CCF-B7D8-489C-A25D-38D5FE27AB91}" sibTransId="{5A14F2D0-A449-4DDE-9EEA-208D9D424C9D}"/>
    <dgm:cxn modelId="{35596318-F2FA-4F79-94AE-AC543433D351}" type="presOf" srcId="{3CEBCE33-ECE8-466F-961A-2646C5335A29}" destId="{84D1ACB4-E716-415A-B50A-C02E66CF4ED5}" srcOrd="0" destOrd="0" presId="urn:microsoft.com/office/officeart/2005/8/layout/pyramid2"/>
    <dgm:cxn modelId="{5373A886-49F2-412A-B296-EF7E9DBBA614}" type="presOf" srcId="{B29F24CF-C643-40A9-A035-D6E5078AFBD1}" destId="{E1273396-5626-47CD-94B8-3C178425CD61}" srcOrd="0" destOrd="0" presId="urn:microsoft.com/office/officeart/2005/8/layout/pyramid2"/>
    <dgm:cxn modelId="{C362D046-4C36-4AA0-A4A7-7E0E9262DB2E}" srcId="{B29F24CF-C643-40A9-A035-D6E5078AFBD1}" destId="{DC0A1BDA-E814-49C7-AE80-18F972D8B540}" srcOrd="0" destOrd="0" parTransId="{E642CBCA-1EFA-4E5B-8500-687BCC4C0AFA}" sibTransId="{D0955348-2A16-4BCF-BF86-C31B3408FBEA}"/>
    <dgm:cxn modelId="{7944EC5B-70EA-42E3-A57F-C675FB35CB8F}" type="presOf" srcId="{1FCDECDE-1286-4F21-B0D0-E3CD981977A3}" destId="{D36C6DA3-5BF9-4D1F-A357-F2B4348AC456}" srcOrd="0" destOrd="0" presId="urn:microsoft.com/office/officeart/2005/8/layout/pyramid2"/>
    <dgm:cxn modelId="{C6F19726-5D0C-4529-979C-CBB48B035CFF}" type="presParOf" srcId="{E1273396-5626-47CD-94B8-3C178425CD61}" destId="{54AFD6AE-3ABC-4D68-8D60-50097097E84F}" srcOrd="0" destOrd="0" presId="urn:microsoft.com/office/officeart/2005/8/layout/pyramid2"/>
    <dgm:cxn modelId="{EB6CD6E0-404D-44E1-BC65-218FEA42E8BB}" type="presParOf" srcId="{E1273396-5626-47CD-94B8-3C178425CD61}" destId="{37FEFAA3-4BE1-4DEC-AF13-6B28DEE962F4}" srcOrd="1" destOrd="0" presId="urn:microsoft.com/office/officeart/2005/8/layout/pyramid2"/>
    <dgm:cxn modelId="{C9880E1E-22A2-46DB-B9DA-58CBA39E4699}" type="presParOf" srcId="{37FEFAA3-4BE1-4DEC-AF13-6B28DEE962F4}" destId="{15FC97FD-FE73-4708-B446-CF208AEE8DBC}" srcOrd="0" destOrd="0" presId="urn:microsoft.com/office/officeart/2005/8/layout/pyramid2"/>
    <dgm:cxn modelId="{258E15B6-65A0-46A3-8301-E3E99AC78E26}" type="presParOf" srcId="{37FEFAA3-4BE1-4DEC-AF13-6B28DEE962F4}" destId="{E9820091-B2EF-4455-8412-155F6431DA3D}" srcOrd="1" destOrd="0" presId="urn:microsoft.com/office/officeart/2005/8/layout/pyramid2"/>
    <dgm:cxn modelId="{BCC57EAE-4765-4CBD-A386-1E5FFC3305DA}" type="presParOf" srcId="{37FEFAA3-4BE1-4DEC-AF13-6B28DEE962F4}" destId="{D87A1593-86CA-4AF6-B505-E4FF8879B9FF}" srcOrd="2" destOrd="0" presId="urn:microsoft.com/office/officeart/2005/8/layout/pyramid2"/>
    <dgm:cxn modelId="{ED7CA8E0-8FB6-4492-BF84-B01ECAFA4193}" type="presParOf" srcId="{37FEFAA3-4BE1-4DEC-AF13-6B28DEE962F4}" destId="{DE897BE6-72A1-4A84-B5DF-4962911198E4}" srcOrd="3" destOrd="0" presId="urn:microsoft.com/office/officeart/2005/8/layout/pyramid2"/>
    <dgm:cxn modelId="{9EA31A69-C2CA-4554-90EF-421B973B67B9}" type="presParOf" srcId="{37FEFAA3-4BE1-4DEC-AF13-6B28DEE962F4}" destId="{D36C6DA3-5BF9-4D1F-A357-F2B4348AC456}" srcOrd="4" destOrd="0" presId="urn:microsoft.com/office/officeart/2005/8/layout/pyramid2"/>
    <dgm:cxn modelId="{46E48322-FF81-4B18-B16C-CF588B4BFC7E}" type="presParOf" srcId="{37FEFAA3-4BE1-4DEC-AF13-6B28DEE962F4}" destId="{0093555A-BB59-4B98-A30B-A1ACB4D52A5D}" srcOrd="5" destOrd="0" presId="urn:microsoft.com/office/officeart/2005/8/layout/pyramid2"/>
    <dgm:cxn modelId="{45BBFBEA-AD7B-4F22-AF44-6743327EBB9A}" type="presParOf" srcId="{37FEFAA3-4BE1-4DEC-AF13-6B28DEE962F4}" destId="{84D1ACB4-E716-415A-B50A-C02E66CF4ED5}" srcOrd="6" destOrd="0" presId="urn:microsoft.com/office/officeart/2005/8/layout/pyramid2"/>
    <dgm:cxn modelId="{FFBC77CA-9C38-44FB-858D-D3255A8F296F}" type="presParOf" srcId="{37FEFAA3-4BE1-4DEC-AF13-6B28DEE962F4}" destId="{BFD9E93C-F2A3-459A-BC5A-1AA6FDF4A367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9E68F3F-4735-495F-853F-8DA27AD995EE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3B8283A7-62FD-4F65-868D-741CD0ECEB8D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Акт по форме ИС-09</a:t>
          </a:r>
          <a:endParaRPr lang="ru-RU" dirty="0"/>
        </a:p>
      </dgm:t>
    </dgm:pt>
    <dgm:pt modelId="{F97C7896-C72E-4A30-84C1-ABC69006C8B5}" type="parTrans" cxnId="{AFC6C90E-765D-4BB5-B7E1-574573764E94}">
      <dgm:prSet/>
      <dgm:spPr/>
      <dgm:t>
        <a:bodyPr/>
        <a:lstStyle/>
        <a:p>
          <a:endParaRPr lang="ru-RU"/>
        </a:p>
      </dgm:t>
    </dgm:pt>
    <dgm:pt modelId="{96674656-4F50-401F-B81D-60E0DC70E258}" type="sibTrans" cxnId="{AFC6C90E-765D-4BB5-B7E1-574573764E94}">
      <dgm:prSet/>
      <dgm:spPr/>
      <dgm:t>
        <a:bodyPr/>
        <a:lstStyle/>
        <a:p>
          <a:endParaRPr lang="ru-RU"/>
        </a:p>
      </dgm:t>
    </dgm:pt>
    <dgm:pt modelId="{ED3C55F0-A539-4600-B2FA-C81EF7C662A0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Отметка в БР в поле «Удален»: «Х»</a:t>
          </a:r>
          <a:endParaRPr lang="ru-RU" dirty="0"/>
        </a:p>
      </dgm:t>
    </dgm:pt>
    <dgm:pt modelId="{64C0709F-F39F-4FB0-94CC-5AE9B502202E}" type="parTrans" cxnId="{5B001C92-19FA-443F-8A95-9EBEA57A130F}">
      <dgm:prSet/>
      <dgm:spPr/>
      <dgm:t>
        <a:bodyPr/>
        <a:lstStyle/>
        <a:p>
          <a:endParaRPr lang="ru-RU"/>
        </a:p>
      </dgm:t>
    </dgm:pt>
    <dgm:pt modelId="{70011CFC-B2F1-4164-9BB1-B1C5BAA9C03B}" type="sibTrans" cxnId="{5B001C92-19FA-443F-8A95-9EBEA57A130F}">
      <dgm:prSet/>
      <dgm:spPr/>
      <dgm:t>
        <a:bodyPr/>
        <a:lstStyle/>
        <a:p>
          <a:endParaRPr lang="ru-RU"/>
        </a:p>
      </dgm:t>
    </dgm:pt>
    <dgm:pt modelId="{9436B813-C379-4AA6-A14E-1F23FB890BEB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Отметка в форме ИС-05 </a:t>
          </a:r>
          <a:endParaRPr lang="ru-RU" dirty="0"/>
        </a:p>
      </dgm:t>
    </dgm:pt>
    <dgm:pt modelId="{524FEDE8-40F1-4051-B35B-96E0C179CC66}" type="parTrans" cxnId="{18DE3D6A-6F17-4E8F-8345-8198632F86DB}">
      <dgm:prSet/>
      <dgm:spPr/>
      <dgm:t>
        <a:bodyPr/>
        <a:lstStyle/>
        <a:p>
          <a:endParaRPr lang="ru-RU"/>
        </a:p>
      </dgm:t>
    </dgm:pt>
    <dgm:pt modelId="{6F0648D1-62D8-46AD-900A-91DA40182545}" type="sibTrans" cxnId="{18DE3D6A-6F17-4E8F-8345-8198632F86DB}">
      <dgm:prSet/>
      <dgm:spPr/>
      <dgm:t>
        <a:bodyPr/>
        <a:lstStyle/>
        <a:p>
          <a:endParaRPr lang="ru-RU"/>
        </a:p>
      </dgm:t>
    </dgm:pt>
    <dgm:pt modelId="{8CB0D9FC-602D-4D03-A92D-A4975BEAC8C0}" type="pres">
      <dgm:prSet presAssocID="{09E68F3F-4735-495F-853F-8DA27AD995EE}" presName="Name0" presStyleCnt="0">
        <dgm:presLayoutVars>
          <dgm:dir/>
          <dgm:resizeHandles val="exact"/>
        </dgm:presLayoutVars>
      </dgm:prSet>
      <dgm:spPr/>
    </dgm:pt>
    <dgm:pt modelId="{36336EE7-DE76-45C3-B075-67900E9B681E}" type="pres">
      <dgm:prSet presAssocID="{09E68F3F-4735-495F-853F-8DA27AD995EE}" presName="fgShape" presStyleLbl="fgShp" presStyleIdx="0" presStyleCnt="1"/>
      <dgm:spPr/>
    </dgm:pt>
    <dgm:pt modelId="{EE18BD87-0422-4563-A3BD-15D552613DB6}" type="pres">
      <dgm:prSet presAssocID="{09E68F3F-4735-495F-853F-8DA27AD995EE}" presName="linComp" presStyleCnt="0"/>
      <dgm:spPr/>
    </dgm:pt>
    <dgm:pt modelId="{BA47550D-0283-494F-80AB-20C80ECEDC08}" type="pres">
      <dgm:prSet presAssocID="{3B8283A7-62FD-4F65-868D-741CD0ECEB8D}" presName="compNode" presStyleCnt="0"/>
      <dgm:spPr/>
    </dgm:pt>
    <dgm:pt modelId="{5FD5CF05-88B2-404D-A701-BD08C95EC040}" type="pres">
      <dgm:prSet presAssocID="{3B8283A7-62FD-4F65-868D-741CD0ECEB8D}" presName="bkgdShape" presStyleLbl="node1" presStyleIdx="0" presStyleCnt="3"/>
      <dgm:spPr/>
      <dgm:t>
        <a:bodyPr/>
        <a:lstStyle/>
        <a:p>
          <a:endParaRPr lang="ru-RU"/>
        </a:p>
      </dgm:t>
    </dgm:pt>
    <dgm:pt modelId="{2CF7D61E-A2E0-4FAA-A0B0-2AF873CA091F}" type="pres">
      <dgm:prSet presAssocID="{3B8283A7-62FD-4F65-868D-741CD0ECEB8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A6768-21C9-4062-8BE3-38070E0AC017}" type="pres">
      <dgm:prSet presAssocID="{3B8283A7-62FD-4F65-868D-741CD0ECEB8D}" presName="invisiNode" presStyleLbl="node1" presStyleIdx="0" presStyleCnt="3"/>
      <dgm:spPr/>
    </dgm:pt>
    <dgm:pt modelId="{5F299F80-7712-4B77-904C-9D1ADEE8E9F1}" type="pres">
      <dgm:prSet presAssocID="{3B8283A7-62FD-4F65-868D-741CD0ECEB8D}" presName="imagNode" presStyleLbl="fgImgPlace1" presStyleIdx="0" presStyleCnt="3" custScaleX="152282" custScaleY="196158" custLinFactNeighborX="9011" custLinFactNeighborY="-690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7F547BF-F70D-4DB9-80F8-693A4C33A00E}" type="pres">
      <dgm:prSet presAssocID="{96674656-4F50-401F-B81D-60E0DC70E25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5537704-ABAD-49DB-9D14-334600850613}" type="pres">
      <dgm:prSet presAssocID="{ED3C55F0-A539-4600-B2FA-C81EF7C662A0}" presName="compNode" presStyleCnt="0"/>
      <dgm:spPr/>
    </dgm:pt>
    <dgm:pt modelId="{A47F0766-23A7-4A7B-B129-2670034F92BC}" type="pres">
      <dgm:prSet presAssocID="{ED3C55F0-A539-4600-B2FA-C81EF7C662A0}" presName="bkgdShape" presStyleLbl="node1" presStyleIdx="1" presStyleCnt="3"/>
      <dgm:spPr/>
      <dgm:t>
        <a:bodyPr/>
        <a:lstStyle/>
        <a:p>
          <a:endParaRPr lang="ru-RU"/>
        </a:p>
      </dgm:t>
    </dgm:pt>
    <dgm:pt modelId="{00E9260A-86B5-4B7B-9B45-EC5E5896C66A}" type="pres">
      <dgm:prSet presAssocID="{ED3C55F0-A539-4600-B2FA-C81EF7C662A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E10AD-70B9-4D9C-B726-72BAA4396E6D}" type="pres">
      <dgm:prSet presAssocID="{ED3C55F0-A539-4600-B2FA-C81EF7C662A0}" presName="invisiNode" presStyleLbl="node1" presStyleIdx="1" presStyleCnt="3"/>
      <dgm:spPr/>
    </dgm:pt>
    <dgm:pt modelId="{255A88BC-3E1E-49DE-AAD9-3BF77A2F7720}" type="pres">
      <dgm:prSet presAssocID="{ED3C55F0-A539-4600-B2FA-C81EF7C662A0}" presName="imagNode" presStyleLbl="fgImgPlace1" presStyleIdx="1" presStyleCnt="3" custScaleX="153564" custScaleY="198511" custLinFactNeighborX="-612" custLinFactNeighborY="-3213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40AB47E-E2E6-4279-81FA-2518479B06B6}" type="pres">
      <dgm:prSet presAssocID="{70011CFC-B2F1-4164-9BB1-B1C5BAA9C03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87CAA13-6D22-41E6-95AF-46EBD9A0CB89}" type="pres">
      <dgm:prSet presAssocID="{9436B813-C379-4AA6-A14E-1F23FB890BEB}" presName="compNode" presStyleCnt="0"/>
      <dgm:spPr/>
    </dgm:pt>
    <dgm:pt modelId="{1F67EEFC-F35F-49D4-8A01-E59D1A59B0E2}" type="pres">
      <dgm:prSet presAssocID="{9436B813-C379-4AA6-A14E-1F23FB890BEB}" presName="bkgdShape" presStyleLbl="node1" presStyleIdx="2" presStyleCnt="3"/>
      <dgm:spPr/>
      <dgm:t>
        <a:bodyPr/>
        <a:lstStyle/>
        <a:p>
          <a:endParaRPr lang="ru-RU"/>
        </a:p>
      </dgm:t>
    </dgm:pt>
    <dgm:pt modelId="{20C7FE67-6CC8-402C-8DA7-59B2634196A5}" type="pres">
      <dgm:prSet presAssocID="{9436B813-C379-4AA6-A14E-1F23FB890BE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D75B6-EE76-47D2-A747-8E6D1D09A02E}" type="pres">
      <dgm:prSet presAssocID="{9436B813-C379-4AA6-A14E-1F23FB890BEB}" presName="invisiNode" presStyleLbl="node1" presStyleIdx="2" presStyleCnt="3"/>
      <dgm:spPr/>
    </dgm:pt>
    <dgm:pt modelId="{24407E5E-CCB3-4236-859A-934A1C7EA2C6}" type="pres">
      <dgm:prSet presAssocID="{9436B813-C379-4AA6-A14E-1F23FB890BEB}" presName="imagNode" presStyleLbl="fgImgPlace1" presStyleIdx="2" presStyleCnt="3" custScaleX="150930" custScaleY="198512" custLinFactNeighborX="16453" custLinFactNeighborY="-83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8DFA709-B657-470A-956B-6B9C67392F8A}" type="presOf" srcId="{09E68F3F-4735-495F-853F-8DA27AD995EE}" destId="{8CB0D9FC-602D-4D03-A92D-A4975BEAC8C0}" srcOrd="0" destOrd="0" presId="urn:microsoft.com/office/officeart/2005/8/layout/hList7"/>
    <dgm:cxn modelId="{46509328-FF81-41EE-B5F9-C8F651AD0E62}" type="presOf" srcId="{3B8283A7-62FD-4F65-868D-741CD0ECEB8D}" destId="{2CF7D61E-A2E0-4FAA-A0B0-2AF873CA091F}" srcOrd="1" destOrd="0" presId="urn:microsoft.com/office/officeart/2005/8/layout/hList7"/>
    <dgm:cxn modelId="{D037BCDA-5EDE-4383-98D3-43AB5E230B84}" type="presOf" srcId="{70011CFC-B2F1-4164-9BB1-B1C5BAA9C03B}" destId="{D40AB47E-E2E6-4279-81FA-2518479B06B6}" srcOrd="0" destOrd="0" presId="urn:microsoft.com/office/officeart/2005/8/layout/hList7"/>
    <dgm:cxn modelId="{5B001C92-19FA-443F-8A95-9EBEA57A130F}" srcId="{09E68F3F-4735-495F-853F-8DA27AD995EE}" destId="{ED3C55F0-A539-4600-B2FA-C81EF7C662A0}" srcOrd="1" destOrd="0" parTransId="{64C0709F-F39F-4FB0-94CC-5AE9B502202E}" sibTransId="{70011CFC-B2F1-4164-9BB1-B1C5BAA9C03B}"/>
    <dgm:cxn modelId="{FE77C58E-99F6-4A3C-824D-6D08C24623A9}" type="presOf" srcId="{ED3C55F0-A539-4600-B2FA-C81EF7C662A0}" destId="{00E9260A-86B5-4B7B-9B45-EC5E5896C66A}" srcOrd="1" destOrd="0" presId="urn:microsoft.com/office/officeart/2005/8/layout/hList7"/>
    <dgm:cxn modelId="{2A7519C4-E90E-4B96-A0EF-A5F0ED06B82F}" type="presOf" srcId="{3B8283A7-62FD-4F65-868D-741CD0ECEB8D}" destId="{5FD5CF05-88B2-404D-A701-BD08C95EC040}" srcOrd="0" destOrd="0" presId="urn:microsoft.com/office/officeart/2005/8/layout/hList7"/>
    <dgm:cxn modelId="{AFC6C90E-765D-4BB5-B7E1-574573764E94}" srcId="{09E68F3F-4735-495F-853F-8DA27AD995EE}" destId="{3B8283A7-62FD-4F65-868D-741CD0ECEB8D}" srcOrd="0" destOrd="0" parTransId="{F97C7896-C72E-4A30-84C1-ABC69006C8B5}" sibTransId="{96674656-4F50-401F-B81D-60E0DC70E258}"/>
    <dgm:cxn modelId="{18DE3D6A-6F17-4E8F-8345-8198632F86DB}" srcId="{09E68F3F-4735-495F-853F-8DA27AD995EE}" destId="{9436B813-C379-4AA6-A14E-1F23FB890BEB}" srcOrd="2" destOrd="0" parTransId="{524FEDE8-40F1-4051-B35B-96E0C179CC66}" sibTransId="{6F0648D1-62D8-46AD-900A-91DA40182545}"/>
    <dgm:cxn modelId="{BD31A79D-DACC-4B47-9086-45C4179A9D6A}" type="presOf" srcId="{ED3C55F0-A539-4600-B2FA-C81EF7C662A0}" destId="{A47F0766-23A7-4A7B-B129-2670034F92BC}" srcOrd="0" destOrd="0" presId="urn:microsoft.com/office/officeart/2005/8/layout/hList7"/>
    <dgm:cxn modelId="{C115AB50-94A7-4D76-8807-08F685E1DE4F}" type="presOf" srcId="{96674656-4F50-401F-B81D-60E0DC70E258}" destId="{E7F547BF-F70D-4DB9-80F8-693A4C33A00E}" srcOrd="0" destOrd="0" presId="urn:microsoft.com/office/officeart/2005/8/layout/hList7"/>
    <dgm:cxn modelId="{ACF4CFD4-7EF2-4D1C-A912-6D22CFA97C00}" type="presOf" srcId="{9436B813-C379-4AA6-A14E-1F23FB890BEB}" destId="{1F67EEFC-F35F-49D4-8A01-E59D1A59B0E2}" srcOrd="0" destOrd="0" presId="urn:microsoft.com/office/officeart/2005/8/layout/hList7"/>
    <dgm:cxn modelId="{A15693D5-B00C-4DB9-8E5A-559323081F58}" type="presOf" srcId="{9436B813-C379-4AA6-A14E-1F23FB890BEB}" destId="{20C7FE67-6CC8-402C-8DA7-59B2634196A5}" srcOrd="1" destOrd="0" presId="urn:microsoft.com/office/officeart/2005/8/layout/hList7"/>
    <dgm:cxn modelId="{6E3FA086-B6DF-40F6-906C-66A69AD5FA69}" type="presParOf" srcId="{8CB0D9FC-602D-4D03-A92D-A4975BEAC8C0}" destId="{36336EE7-DE76-45C3-B075-67900E9B681E}" srcOrd="0" destOrd="0" presId="urn:microsoft.com/office/officeart/2005/8/layout/hList7"/>
    <dgm:cxn modelId="{E9E2C185-AAB1-4104-B3EC-0974D9A9DAE6}" type="presParOf" srcId="{8CB0D9FC-602D-4D03-A92D-A4975BEAC8C0}" destId="{EE18BD87-0422-4563-A3BD-15D552613DB6}" srcOrd="1" destOrd="0" presId="urn:microsoft.com/office/officeart/2005/8/layout/hList7"/>
    <dgm:cxn modelId="{84CD6CE0-C03C-456F-8E88-01121825D761}" type="presParOf" srcId="{EE18BD87-0422-4563-A3BD-15D552613DB6}" destId="{BA47550D-0283-494F-80AB-20C80ECEDC08}" srcOrd="0" destOrd="0" presId="urn:microsoft.com/office/officeart/2005/8/layout/hList7"/>
    <dgm:cxn modelId="{E77D6E1E-13B8-4051-B2BA-848D55ABFB93}" type="presParOf" srcId="{BA47550D-0283-494F-80AB-20C80ECEDC08}" destId="{5FD5CF05-88B2-404D-A701-BD08C95EC040}" srcOrd="0" destOrd="0" presId="urn:microsoft.com/office/officeart/2005/8/layout/hList7"/>
    <dgm:cxn modelId="{511CA9FC-E754-481A-9E3D-AB4AA1042328}" type="presParOf" srcId="{BA47550D-0283-494F-80AB-20C80ECEDC08}" destId="{2CF7D61E-A2E0-4FAA-A0B0-2AF873CA091F}" srcOrd="1" destOrd="0" presId="urn:microsoft.com/office/officeart/2005/8/layout/hList7"/>
    <dgm:cxn modelId="{4FC5AAB3-854D-4BC7-8F36-006120BE6232}" type="presParOf" srcId="{BA47550D-0283-494F-80AB-20C80ECEDC08}" destId="{B21A6768-21C9-4062-8BE3-38070E0AC017}" srcOrd="2" destOrd="0" presId="urn:microsoft.com/office/officeart/2005/8/layout/hList7"/>
    <dgm:cxn modelId="{A02E3FBD-CDD0-4909-B879-5B6A80058ED3}" type="presParOf" srcId="{BA47550D-0283-494F-80AB-20C80ECEDC08}" destId="{5F299F80-7712-4B77-904C-9D1ADEE8E9F1}" srcOrd="3" destOrd="0" presId="urn:microsoft.com/office/officeart/2005/8/layout/hList7"/>
    <dgm:cxn modelId="{57EB1829-C857-4E38-A0ED-B3033722A589}" type="presParOf" srcId="{EE18BD87-0422-4563-A3BD-15D552613DB6}" destId="{E7F547BF-F70D-4DB9-80F8-693A4C33A00E}" srcOrd="1" destOrd="0" presId="urn:microsoft.com/office/officeart/2005/8/layout/hList7"/>
    <dgm:cxn modelId="{B6E1A589-1B5A-420E-B7E9-03927B3E69E3}" type="presParOf" srcId="{EE18BD87-0422-4563-A3BD-15D552613DB6}" destId="{45537704-ABAD-49DB-9D14-334600850613}" srcOrd="2" destOrd="0" presId="urn:microsoft.com/office/officeart/2005/8/layout/hList7"/>
    <dgm:cxn modelId="{3D529968-C2F3-4E8A-80A8-DADD4BD9CBCE}" type="presParOf" srcId="{45537704-ABAD-49DB-9D14-334600850613}" destId="{A47F0766-23A7-4A7B-B129-2670034F92BC}" srcOrd="0" destOrd="0" presId="urn:microsoft.com/office/officeart/2005/8/layout/hList7"/>
    <dgm:cxn modelId="{06AD1249-B43B-478C-A9B9-42294B2E7F4C}" type="presParOf" srcId="{45537704-ABAD-49DB-9D14-334600850613}" destId="{00E9260A-86B5-4B7B-9B45-EC5E5896C66A}" srcOrd="1" destOrd="0" presId="urn:microsoft.com/office/officeart/2005/8/layout/hList7"/>
    <dgm:cxn modelId="{BE0ACEDF-5174-4980-88B4-71C5996A4458}" type="presParOf" srcId="{45537704-ABAD-49DB-9D14-334600850613}" destId="{C60E10AD-70B9-4D9C-B726-72BAA4396E6D}" srcOrd="2" destOrd="0" presId="urn:microsoft.com/office/officeart/2005/8/layout/hList7"/>
    <dgm:cxn modelId="{F69D9AF6-F5C3-43EE-8FF1-068803ADDA9F}" type="presParOf" srcId="{45537704-ABAD-49DB-9D14-334600850613}" destId="{255A88BC-3E1E-49DE-AAD9-3BF77A2F7720}" srcOrd="3" destOrd="0" presId="urn:microsoft.com/office/officeart/2005/8/layout/hList7"/>
    <dgm:cxn modelId="{3834F5C1-6339-4DBB-BDCD-2F94B5FF6991}" type="presParOf" srcId="{EE18BD87-0422-4563-A3BD-15D552613DB6}" destId="{D40AB47E-E2E6-4279-81FA-2518479B06B6}" srcOrd="3" destOrd="0" presId="urn:microsoft.com/office/officeart/2005/8/layout/hList7"/>
    <dgm:cxn modelId="{58A5814C-AC30-42BA-B82D-3EF5A671444B}" type="presParOf" srcId="{EE18BD87-0422-4563-A3BD-15D552613DB6}" destId="{487CAA13-6D22-41E6-95AF-46EBD9A0CB89}" srcOrd="4" destOrd="0" presId="urn:microsoft.com/office/officeart/2005/8/layout/hList7"/>
    <dgm:cxn modelId="{1D4394D3-933B-44F5-9FB1-F3C0366B81FC}" type="presParOf" srcId="{487CAA13-6D22-41E6-95AF-46EBD9A0CB89}" destId="{1F67EEFC-F35F-49D4-8A01-E59D1A59B0E2}" srcOrd="0" destOrd="0" presId="urn:microsoft.com/office/officeart/2005/8/layout/hList7"/>
    <dgm:cxn modelId="{87AE20BE-6107-4603-BE42-7C3996DE9E6F}" type="presParOf" srcId="{487CAA13-6D22-41E6-95AF-46EBD9A0CB89}" destId="{20C7FE67-6CC8-402C-8DA7-59B2634196A5}" srcOrd="1" destOrd="0" presId="urn:microsoft.com/office/officeart/2005/8/layout/hList7"/>
    <dgm:cxn modelId="{E80DB05B-C8AF-4C4D-98D6-5624545533E5}" type="presParOf" srcId="{487CAA13-6D22-41E6-95AF-46EBD9A0CB89}" destId="{8EED75B6-EE76-47D2-A747-8E6D1D09A02E}" srcOrd="2" destOrd="0" presId="urn:microsoft.com/office/officeart/2005/8/layout/hList7"/>
    <dgm:cxn modelId="{CB3A5BAE-088B-4C46-9634-C2D4B3FD9D94}" type="presParOf" srcId="{487CAA13-6D22-41E6-95AF-46EBD9A0CB89}" destId="{24407E5E-CCB3-4236-859A-934A1C7EA2C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9E68F3F-4735-495F-853F-8DA27AD995EE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3B8283A7-62FD-4F65-868D-741CD0ECEB8D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Запись ответа на </a:t>
          </a:r>
          <a:r>
            <a:rPr lang="ru-RU" dirty="0" err="1" smtClean="0"/>
            <a:t>флеш</a:t>
          </a:r>
          <a:r>
            <a:rPr lang="ru-RU" dirty="0" smtClean="0"/>
            <a:t>-носитель; перенос на бланк ассистентом</a:t>
          </a:r>
          <a:endParaRPr lang="ru-RU" dirty="0"/>
        </a:p>
      </dgm:t>
    </dgm:pt>
    <dgm:pt modelId="{F97C7896-C72E-4A30-84C1-ABC69006C8B5}" type="parTrans" cxnId="{AFC6C90E-765D-4BB5-B7E1-574573764E94}">
      <dgm:prSet/>
      <dgm:spPr/>
      <dgm:t>
        <a:bodyPr/>
        <a:lstStyle/>
        <a:p>
          <a:endParaRPr lang="ru-RU"/>
        </a:p>
      </dgm:t>
    </dgm:pt>
    <dgm:pt modelId="{96674656-4F50-401F-B81D-60E0DC70E258}" type="sibTrans" cxnId="{AFC6C90E-765D-4BB5-B7E1-574573764E94}">
      <dgm:prSet/>
      <dgm:spPr/>
      <dgm:t>
        <a:bodyPr/>
        <a:lstStyle/>
        <a:p>
          <a:endParaRPr lang="ru-RU"/>
        </a:p>
      </dgm:t>
    </dgm:pt>
    <dgm:pt modelId="{ED3C55F0-A539-4600-B2FA-C81EF7C662A0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Отметка в БР в поле «В устной форме»: «Х»</a:t>
          </a:r>
          <a:endParaRPr lang="ru-RU" dirty="0"/>
        </a:p>
      </dgm:t>
    </dgm:pt>
    <dgm:pt modelId="{64C0709F-F39F-4FB0-94CC-5AE9B502202E}" type="parTrans" cxnId="{5B001C92-19FA-443F-8A95-9EBEA57A130F}">
      <dgm:prSet/>
      <dgm:spPr/>
      <dgm:t>
        <a:bodyPr/>
        <a:lstStyle/>
        <a:p>
          <a:endParaRPr lang="ru-RU"/>
        </a:p>
      </dgm:t>
    </dgm:pt>
    <dgm:pt modelId="{70011CFC-B2F1-4164-9BB1-B1C5BAA9C03B}" type="sibTrans" cxnId="{5B001C92-19FA-443F-8A95-9EBEA57A130F}">
      <dgm:prSet/>
      <dgm:spPr/>
      <dgm:t>
        <a:bodyPr/>
        <a:lstStyle/>
        <a:p>
          <a:endParaRPr lang="ru-RU"/>
        </a:p>
      </dgm:t>
    </dgm:pt>
    <dgm:pt modelId="{9436B813-C379-4AA6-A14E-1F23FB890BEB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Отметка в форме ИС-05 </a:t>
          </a:r>
          <a:endParaRPr lang="ru-RU" dirty="0"/>
        </a:p>
      </dgm:t>
    </dgm:pt>
    <dgm:pt modelId="{524FEDE8-40F1-4051-B35B-96E0C179CC66}" type="parTrans" cxnId="{18DE3D6A-6F17-4E8F-8345-8198632F86DB}">
      <dgm:prSet/>
      <dgm:spPr/>
      <dgm:t>
        <a:bodyPr/>
        <a:lstStyle/>
        <a:p>
          <a:endParaRPr lang="ru-RU"/>
        </a:p>
      </dgm:t>
    </dgm:pt>
    <dgm:pt modelId="{6F0648D1-62D8-46AD-900A-91DA40182545}" type="sibTrans" cxnId="{18DE3D6A-6F17-4E8F-8345-8198632F86DB}">
      <dgm:prSet/>
      <dgm:spPr/>
      <dgm:t>
        <a:bodyPr/>
        <a:lstStyle/>
        <a:p>
          <a:endParaRPr lang="ru-RU"/>
        </a:p>
      </dgm:t>
    </dgm:pt>
    <dgm:pt modelId="{8CB0D9FC-602D-4D03-A92D-A4975BEAC8C0}" type="pres">
      <dgm:prSet presAssocID="{09E68F3F-4735-495F-853F-8DA27AD995EE}" presName="Name0" presStyleCnt="0">
        <dgm:presLayoutVars>
          <dgm:dir/>
          <dgm:resizeHandles val="exact"/>
        </dgm:presLayoutVars>
      </dgm:prSet>
      <dgm:spPr/>
    </dgm:pt>
    <dgm:pt modelId="{36336EE7-DE76-45C3-B075-67900E9B681E}" type="pres">
      <dgm:prSet presAssocID="{09E68F3F-4735-495F-853F-8DA27AD995EE}" presName="fgShape" presStyleLbl="fgShp" presStyleIdx="0" presStyleCnt="1"/>
      <dgm:spPr/>
    </dgm:pt>
    <dgm:pt modelId="{EE18BD87-0422-4563-A3BD-15D552613DB6}" type="pres">
      <dgm:prSet presAssocID="{09E68F3F-4735-495F-853F-8DA27AD995EE}" presName="linComp" presStyleCnt="0"/>
      <dgm:spPr/>
    </dgm:pt>
    <dgm:pt modelId="{BA47550D-0283-494F-80AB-20C80ECEDC08}" type="pres">
      <dgm:prSet presAssocID="{3B8283A7-62FD-4F65-868D-741CD0ECEB8D}" presName="compNode" presStyleCnt="0"/>
      <dgm:spPr/>
    </dgm:pt>
    <dgm:pt modelId="{5FD5CF05-88B2-404D-A701-BD08C95EC040}" type="pres">
      <dgm:prSet presAssocID="{3B8283A7-62FD-4F65-868D-741CD0ECEB8D}" presName="bkgdShape" presStyleLbl="node1" presStyleIdx="0" presStyleCnt="3"/>
      <dgm:spPr/>
      <dgm:t>
        <a:bodyPr/>
        <a:lstStyle/>
        <a:p>
          <a:endParaRPr lang="ru-RU"/>
        </a:p>
      </dgm:t>
    </dgm:pt>
    <dgm:pt modelId="{2CF7D61E-A2E0-4FAA-A0B0-2AF873CA091F}" type="pres">
      <dgm:prSet presAssocID="{3B8283A7-62FD-4F65-868D-741CD0ECEB8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A6768-21C9-4062-8BE3-38070E0AC017}" type="pres">
      <dgm:prSet presAssocID="{3B8283A7-62FD-4F65-868D-741CD0ECEB8D}" presName="invisiNode" presStyleLbl="node1" presStyleIdx="0" presStyleCnt="3"/>
      <dgm:spPr/>
    </dgm:pt>
    <dgm:pt modelId="{5F299F80-7712-4B77-904C-9D1ADEE8E9F1}" type="pres">
      <dgm:prSet presAssocID="{3B8283A7-62FD-4F65-868D-741CD0ECEB8D}" presName="imagNode" presStyleLbl="fgImgPlace1" presStyleIdx="0" presStyleCnt="3" custScaleX="161899" custScaleY="201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7F547BF-F70D-4DB9-80F8-693A4C33A00E}" type="pres">
      <dgm:prSet presAssocID="{96674656-4F50-401F-B81D-60E0DC70E25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5537704-ABAD-49DB-9D14-334600850613}" type="pres">
      <dgm:prSet presAssocID="{ED3C55F0-A539-4600-B2FA-C81EF7C662A0}" presName="compNode" presStyleCnt="0"/>
      <dgm:spPr/>
    </dgm:pt>
    <dgm:pt modelId="{A47F0766-23A7-4A7B-B129-2670034F92BC}" type="pres">
      <dgm:prSet presAssocID="{ED3C55F0-A539-4600-B2FA-C81EF7C662A0}" presName="bkgdShape" presStyleLbl="node1" presStyleIdx="1" presStyleCnt="3"/>
      <dgm:spPr/>
      <dgm:t>
        <a:bodyPr/>
        <a:lstStyle/>
        <a:p>
          <a:endParaRPr lang="ru-RU"/>
        </a:p>
      </dgm:t>
    </dgm:pt>
    <dgm:pt modelId="{00E9260A-86B5-4B7B-9B45-EC5E5896C66A}" type="pres">
      <dgm:prSet presAssocID="{ED3C55F0-A539-4600-B2FA-C81EF7C662A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E10AD-70B9-4D9C-B726-72BAA4396E6D}" type="pres">
      <dgm:prSet presAssocID="{ED3C55F0-A539-4600-B2FA-C81EF7C662A0}" presName="invisiNode" presStyleLbl="node1" presStyleIdx="1" presStyleCnt="3"/>
      <dgm:spPr/>
    </dgm:pt>
    <dgm:pt modelId="{255A88BC-3E1E-49DE-AAD9-3BF77A2F7720}" type="pres">
      <dgm:prSet presAssocID="{ED3C55F0-A539-4600-B2FA-C81EF7C662A0}" presName="imagNode" presStyleLbl="fgImgPlace1" presStyleIdx="1" presStyleCnt="3" custScaleX="153564" custScaleY="198511" custLinFactNeighborX="0" custLinFactNeighborY="-274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40AB47E-E2E6-4279-81FA-2518479B06B6}" type="pres">
      <dgm:prSet presAssocID="{70011CFC-B2F1-4164-9BB1-B1C5BAA9C03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87CAA13-6D22-41E6-95AF-46EBD9A0CB89}" type="pres">
      <dgm:prSet presAssocID="{9436B813-C379-4AA6-A14E-1F23FB890BEB}" presName="compNode" presStyleCnt="0"/>
      <dgm:spPr/>
    </dgm:pt>
    <dgm:pt modelId="{1F67EEFC-F35F-49D4-8A01-E59D1A59B0E2}" type="pres">
      <dgm:prSet presAssocID="{9436B813-C379-4AA6-A14E-1F23FB890BEB}" presName="bkgdShape" presStyleLbl="node1" presStyleIdx="2" presStyleCnt="3"/>
      <dgm:spPr/>
      <dgm:t>
        <a:bodyPr/>
        <a:lstStyle/>
        <a:p>
          <a:endParaRPr lang="ru-RU"/>
        </a:p>
      </dgm:t>
    </dgm:pt>
    <dgm:pt modelId="{20C7FE67-6CC8-402C-8DA7-59B2634196A5}" type="pres">
      <dgm:prSet presAssocID="{9436B813-C379-4AA6-A14E-1F23FB890BE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D75B6-EE76-47D2-A747-8E6D1D09A02E}" type="pres">
      <dgm:prSet presAssocID="{9436B813-C379-4AA6-A14E-1F23FB890BEB}" presName="invisiNode" presStyleLbl="node1" presStyleIdx="2" presStyleCnt="3"/>
      <dgm:spPr/>
    </dgm:pt>
    <dgm:pt modelId="{24407E5E-CCB3-4236-859A-934A1C7EA2C6}" type="pres">
      <dgm:prSet presAssocID="{9436B813-C379-4AA6-A14E-1F23FB890BEB}" presName="imagNode" presStyleLbl="fgImgPlace1" presStyleIdx="2" presStyleCnt="3" custScaleX="150930" custScaleY="198512" custLinFactNeighborX="16453" custLinFactNeighborY="-83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8B458344-84BE-436C-9F11-7CAC2AA9152A}" type="presOf" srcId="{70011CFC-B2F1-4164-9BB1-B1C5BAA9C03B}" destId="{D40AB47E-E2E6-4279-81FA-2518479B06B6}" srcOrd="0" destOrd="0" presId="urn:microsoft.com/office/officeart/2005/8/layout/hList7"/>
    <dgm:cxn modelId="{AD8D3EAC-04FB-4F58-B0DD-D24C535F61CB}" type="presOf" srcId="{96674656-4F50-401F-B81D-60E0DC70E258}" destId="{E7F547BF-F70D-4DB9-80F8-693A4C33A00E}" srcOrd="0" destOrd="0" presId="urn:microsoft.com/office/officeart/2005/8/layout/hList7"/>
    <dgm:cxn modelId="{6B99042B-90D5-4353-BCBB-05CF61D59899}" type="presOf" srcId="{ED3C55F0-A539-4600-B2FA-C81EF7C662A0}" destId="{A47F0766-23A7-4A7B-B129-2670034F92BC}" srcOrd="0" destOrd="0" presId="urn:microsoft.com/office/officeart/2005/8/layout/hList7"/>
    <dgm:cxn modelId="{5B001C92-19FA-443F-8A95-9EBEA57A130F}" srcId="{09E68F3F-4735-495F-853F-8DA27AD995EE}" destId="{ED3C55F0-A539-4600-B2FA-C81EF7C662A0}" srcOrd="1" destOrd="0" parTransId="{64C0709F-F39F-4FB0-94CC-5AE9B502202E}" sibTransId="{70011CFC-B2F1-4164-9BB1-B1C5BAA9C03B}"/>
    <dgm:cxn modelId="{194BA1E9-CF7E-4FBE-A337-B338AF41CC72}" type="presOf" srcId="{09E68F3F-4735-495F-853F-8DA27AD995EE}" destId="{8CB0D9FC-602D-4D03-A92D-A4975BEAC8C0}" srcOrd="0" destOrd="0" presId="urn:microsoft.com/office/officeart/2005/8/layout/hList7"/>
    <dgm:cxn modelId="{A74BB624-B7FE-4B3B-B29C-146342D792D4}" type="presOf" srcId="{3B8283A7-62FD-4F65-868D-741CD0ECEB8D}" destId="{2CF7D61E-A2E0-4FAA-A0B0-2AF873CA091F}" srcOrd="1" destOrd="0" presId="urn:microsoft.com/office/officeart/2005/8/layout/hList7"/>
    <dgm:cxn modelId="{E65E7B37-EA92-48DC-8933-6CFCD3D00C27}" type="presOf" srcId="{9436B813-C379-4AA6-A14E-1F23FB890BEB}" destId="{20C7FE67-6CC8-402C-8DA7-59B2634196A5}" srcOrd="1" destOrd="0" presId="urn:microsoft.com/office/officeart/2005/8/layout/hList7"/>
    <dgm:cxn modelId="{124EEAC6-9A4C-4E75-8ED6-CB12628E91CD}" type="presOf" srcId="{ED3C55F0-A539-4600-B2FA-C81EF7C662A0}" destId="{00E9260A-86B5-4B7B-9B45-EC5E5896C66A}" srcOrd="1" destOrd="0" presId="urn:microsoft.com/office/officeart/2005/8/layout/hList7"/>
    <dgm:cxn modelId="{042EC9C1-D714-4644-B649-C83D2DCC1A61}" type="presOf" srcId="{3B8283A7-62FD-4F65-868D-741CD0ECEB8D}" destId="{5FD5CF05-88B2-404D-A701-BD08C95EC040}" srcOrd="0" destOrd="0" presId="urn:microsoft.com/office/officeart/2005/8/layout/hList7"/>
    <dgm:cxn modelId="{18DE3D6A-6F17-4E8F-8345-8198632F86DB}" srcId="{09E68F3F-4735-495F-853F-8DA27AD995EE}" destId="{9436B813-C379-4AA6-A14E-1F23FB890BEB}" srcOrd="2" destOrd="0" parTransId="{524FEDE8-40F1-4051-B35B-96E0C179CC66}" sibTransId="{6F0648D1-62D8-46AD-900A-91DA40182545}"/>
    <dgm:cxn modelId="{F81EB9F8-5A43-4BC8-AB5A-47362D9024EC}" type="presOf" srcId="{9436B813-C379-4AA6-A14E-1F23FB890BEB}" destId="{1F67EEFC-F35F-49D4-8A01-E59D1A59B0E2}" srcOrd="0" destOrd="0" presId="urn:microsoft.com/office/officeart/2005/8/layout/hList7"/>
    <dgm:cxn modelId="{AFC6C90E-765D-4BB5-B7E1-574573764E94}" srcId="{09E68F3F-4735-495F-853F-8DA27AD995EE}" destId="{3B8283A7-62FD-4F65-868D-741CD0ECEB8D}" srcOrd="0" destOrd="0" parTransId="{F97C7896-C72E-4A30-84C1-ABC69006C8B5}" sibTransId="{96674656-4F50-401F-B81D-60E0DC70E258}"/>
    <dgm:cxn modelId="{1C60C2DE-A5FE-4012-9AF1-065C8018C403}" type="presParOf" srcId="{8CB0D9FC-602D-4D03-A92D-A4975BEAC8C0}" destId="{36336EE7-DE76-45C3-B075-67900E9B681E}" srcOrd="0" destOrd="0" presId="urn:microsoft.com/office/officeart/2005/8/layout/hList7"/>
    <dgm:cxn modelId="{F341B2F8-68F9-409D-93D1-8FCCAD86824D}" type="presParOf" srcId="{8CB0D9FC-602D-4D03-A92D-A4975BEAC8C0}" destId="{EE18BD87-0422-4563-A3BD-15D552613DB6}" srcOrd="1" destOrd="0" presId="urn:microsoft.com/office/officeart/2005/8/layout/hList7"/>
    <dgm:cxn modelId="{38885C69-760E-4B5E-A9D3-487E9AC5B74D}" type="presParOf" srcId="{EE18BD87-0422-4563-A3BD-15D552613DB6}" destId="{BA47550D-0283-494F-80AB-20C80ECEDC08}" srcOrd="0" destOrd="0" presId="urn:microsoft.com/office/officeart/2005/8/layout/hList7"/>
    <dgm:cxn modelId="{195DD62B-2992-459D-86F0-89EAB3B6F1FD}" type="presParOf" srcId="{BA47550D-0283-494F-80AB-20C80ECEDC08}" destId="{5FD5CF05-88B2-404D-A701-BD08C95EC040}" srcOrd="0" destOrd="0" presId="urn:microsoft.com/office/officeart/2005/8/layout/hList7"/>
    <dgm:cxn modelId="{FF698B5D-73EB-4166-A70B-0038EB289DD2}" type="presParOf" srcId="{BA47550D-0283-494F-80AB-20C80ECEDC08}" destId="{2CF7D61E-A2E0-4FAA-A0B0-2AF873CA091F}" srcOrd="1" destOrd="0" presId="urn:microsoft.com/office/officeart/2005/8/layout/hList7"/>
    <dgm:cxn modelId="{1B44D126-7DB0-45AB-B415-130E7FD69170}" type="presParOf" srcId="{BA47550D-0283-494F-80AB-20C80ECEDC08}" destId="{B21A6768-21C9-4062-8BE3-38070E0AC017}" srcOrd="2" destOrd="0" presId="urn:microsoft.com/office/officeart/2005/8/layout/hList7"/>
    <dgm:cxn modelId="{BD46C71E-1D2F-4C6F-B868-8997EB0AC7E9}" type="presParOf" srcId="{BA47550D-0283-494F-80AB-20C80ECEDC08}" destId="{5F299F80-7712-4B77-904C-9D1ADEE8E9F1}" srcOrd="3" destOrd="0" presId="urn:microsoft.com/office/officeart/2005/8/layout/hList7"/>
    <dgm:cxn modelId="{42614D6B-C606-4581-A0CD-79B100AB9A2B}" type="presParOf" srcId="{EE18BD87-0422-4563-A3BD-15D552613DB6}" destId="{E7F547BF-F70D-4DB9-80F8-693A4C33A00E}" srcOrd="1" destOrd="0" presId="urn:microsoft.com/office/officeart/2005/8/layout/hList7"/>
    <dgm:cxn modelId="{98AA8EEC-C2AC-49B0-BD27-08D545BDD5BE}" type="presParOf" srcId="{EE18BD87-0422-4563-A3BD-15D552613DB6}" destId="{45537704-ABAD-49DB-9D14-334600850613}" srcOrd="2" destOrd="0" presId="urn:microsoft.com/office/officeart/2005/8/layout/hList7"/>
    <dgm:cxn modelId="{7B9F25B2-5D31-45FD-B288-95852328E80F}" type="presParOf" srcId="{45537704-ABAD-49DB-9D14-334600850613}" destId="{A47F0766-23A7-4A7B-B129-2670034F92BC}" srcOrd="0" destOrd="0" presId="urn:microsoft.com/office/officeart/2005/8/layout/hList7"/>
    <dgm:cxn modelId="{3A272B97-CECE-4D58-AEFD-9878AD6A313A}" type="presParOf" srcId="{45537704-ABAD-49DB-9D14-334600850613}" destId="{00E9260A-86B5-4B7B-9B45-EC5E5896C66A}" srcOrd="1" destOrd="0" presId="urn:microsoft.com/office/officeart/2005/8/layout/hList7"/>
    <dgm:cxn modelId="{E0EDE3DD-3FF4-4F2A-A608-02A518331474}" type="presParOf" srcId="{45537704-ABAD-49DB-9D14-334600850613}" destId="{C60E10AD-70B9-4D9C-B726-72BAA4396E6D}" srcOrd="2" destOrd="0" presId="urn:microsoft.com/office/officeart/2005/8/layout/hList7"/>
    <dgm:cxn modelId="{F373A2D0-8E7A-4E4D-BBD7-7E7B6ED8A3DE}" type="presParOf" srcId="{45537704-ABAD-49DB-9D14-334600850613}" destId="{255A88BC-3E1E-49DE-AAD9-3BF77A2F7720}" srcOrd="3" destOrd="0" presId="urn:microsoft.com/office/officeart/2005/8/layout/hList7"/>
    <dgm:cxn modelId="{7BED768C-EE5B-430E-9002-F797C39AA3B0}" type="presParOf" srcId="{EE18BD87-0422-4563-A3BD-15D552613DB6}" destId="{D40AB47E-E2E6-4279-81FA-2518479B06B6}" srcOrd="3" destOrd="0" presId="urn:microsoft.com/office/officeart/2005/8/layout/hList7"/>
    <dgm:cxn modelId="{CEFAD1A9-7F2C-4E3E-9748-1F4A3A1334BD}" type="presParOf" srcId="{EE18BD87-0422-4563-A3BD-15D552613DB6}" destId="{487CAA13-6D22-41E6-95AF-46EBD9A0CB89}" srcOrd="4" destOrd="0" presId="urn:microsoft.com/office/officeart/2005/8/layout/hList7"/>
    <dgm:cxn modelId="{434B22F1-3C1E-4625-B275-129B3546F02B}" type="presParOf" srcId="{487CAA13-6D22-41E6-95AF-46EBD9A0CB89}" destId="{1F67EEFC-F35F-49D4-8A01-E59D1A59B0E2}" srcOrd="0" destOrd="0" presId="urn:microsoft.com/office/officeart/2005/8/layout/hList7"/>
    <dgm:cxn modelId="{0F193A54-EA9D-4685-9F17-6E6CCA08C5CD}" type="presParOf" srcId="{487CAA13-6D22-41E6-95AF-46EBD9A0CB89}" destId="{20C7FE67-6CC8-402C-8DA7-59B2634196A5}" srcOrd="1" destOrd="0" presId="urn:microsoft.com/office/officeart/2005/8/layout/hList7"/>
    <dgm:cxn modelId="{7F3892F7-6D9E-4811-B521-FF4C0B78C37B}" type="presParOf" srcId="{487CAA13-6D22-41E6-95AF-46EBD9A0CB89}" destId="{8EED75B6-EE76-47D2-A747-8E6D1D09A02E}" srcOrd="2" destOrd="0" presId="urn:microsoft.com/office/officeart/2005/8/layout/hList7"/>
    <dgm:cxn modelId="{E7B6030B-B2AA-43AD-915A-7FA6FA72313B}" type="presParOf" srcId="{487CAA13-6D22-41E6-95AF-46EBD9A0CB89}" destId="{24407E5E-CCB3-4236-859A-934A1C7EA2C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08A5E1-4A3B-4889-8C68-B94C57B29D0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3F7D91-28FE-4AFB-9A51-E9F099BEF8D2}">
      <dgm:prSet phldrT="[Текст]"/>
      <dgm:spPr/>
      <dgm:t>
        <a:bodyPr/>
        <a:lstStyle/>
        <a:p>
          <a:r>
            <a:rPr lang="ru-RU" dirty="0" smtClean="0"/>
            <a:t>работник ОО</a:t>
          </a:r>
          <a:endParaRPr lang="ru-RU" dirty="0"/>
        </a:p>
      </dgm:t>
    </dgm:pt>
    <dgm:pt modelId="{4CDF7A28-FA7F-4BC6-B438-FE3C15A063DA}" type="parTrans" cxnId="{56119047-D88D-4651-AF1C-6A4C1F4A28E7}">
      <dgm:prSet/>
      <dgm:spPr/>
      <dgm:t>
        <a:bodyPr/>
        <a:lstStyle/>
        <a:p>
          <a:endParaRPr lang="ru-RU"/>
        </a:p>
      </dgm:t>
    </dgm:pt>
    <dgm:pt modelId="{F3ABF0A4-3401-4A12-BE1A-AF97B2D51E60}" type="sibTrans" cxnId="{56119047-D88D-4651-AF1C-6A4C1F4A28E7}">
      <dgm:prSet/>
      <dgm:spPr/>
      <dgm:t>
        <a:bodyPr/>
        <a:lstStyle/>
        <a:p>
          <a:endParaRPr lang="ru-RU"/>
        </a:p>
      </dgm:t>
    </dgm:pt>
    <dgm:pt modelId="{5A681515-4D4C-4C35-A05A-C45E61CB6B02}">
      <dgm:prSet phldrT="[Текст]"/>
      <dgm:spPr/>
      <dgm:t>
        <a:bodyPr/>
        <a:lstStyle/>
        <a:p>
          <a:r>
            <a:rPr lang="ru-RU" dirty="0" smtClean="0"/>
            <a:t>социальный работник</a:t>
          </a:r>
          <a:endParaRPr lang="ru-RU" dirty="0"/>
        </a:p>
      </dgm:t>
    </dgm:pt>
    <dgm:pt modelId="{1AD5CBB3-4949-4F0B-8D46-6656B690DA4C}" type="parTrans" cxnId="{467B0047-22BB-40FC-80D7-61E69E92E00B}">
      <dgm:prSet/>
      <dgm:spPr/>
      <dgm:t>
        <a:bodyPr/>
        <a:lstStyle/>
        <a:p>
          <a:endParaRPr lang="ru-RU"/>
        </a:p>
      </dgm:t>
    </dgm:pt>
    <dgm:pt modelId="{31209E26-C1A4-4723-882C-8464EAC013AC}" type="sibTrans" cxnId="{467B0047-22BB-40FC-80D7-61E69E92E00B}">
      <dgm:prSet/>
      <dgm:spPr/>
      <dgm:t>
        <a:bodyPr/>
        <a:lstStyle/>
        <a:p>
          <a:endParaRPr lang="ru-RU"/>
        </a:p>
      </dgm:t>
    </dgm:pt>
    <dgm:pt modelId="{BAA03B94-B415-4D54-AF55-CC9D91C8C822}">
      <dgm:prSet phldrT="[Текст]"/>
      <dgm:spPr/>
      <dgm:t>
        <a:bodyPr/>
        <a:lstStyle/>
        <a:p>
          <a:r>
            <a:rPr lang="ru-RU" dirty="0" smtClean="0"/>
            <a:t>родитель участника ИС-11 (в исключительных случаях )</a:t>
          </a:r>
          <a:endParaRPr lang="ru-RU" dirty="0"/>
        </a:p>
      </dgm:t>
    </dgm:pt>
    <dgm:pt modelId="{29EDC356-C654-454C-804E-7344B1641079}" type="parTrans" cxnId="{4366701F-8588-4D09-93E0-A0B42653615D}">
      <dgm:prSet/>
      <dgm:spPr/>
      <dgm:t>
        <a:bodyPr/>
        <a:lstStyle/>
        <a:p>
          <a:endParaRPr lang="ru-RU"/>
        </a:p>
      </dgm:t>
    </dgm:pt>
    <dgm:pt modelId="{3997D832-36FA-48CB-8B9A-9651A0F28613}" type="sibTrans" cxnId="{4366701F-8588-4D09-93E0-A0B42653615D}">
      <dgm:prSet/>
      <dgm:spPr/>
      <dgm:t>
        <a:bodyPr/>
        <a:lstStyle/>
        <a:p>
          <a:endParaRPr lang="ru-RU"/>
        </a:p>
      </dgm:t>
    </dgm:pt>
    <dgm:pt modelId="{D06E2560-23B8-47AF-B546-620F7F8CBB15}">
      <dgm:prSet phldrT="[Текст]"/>
      <dgm:spPr/>
      <dgm:t>
        <a:bodyPr/>
        <a:lstStyle/>
        <a:p>
          <a:r>
            <a:rPr lang="ru-RU" dirty="0" smtClean="0"/>
            <a:t>учителя, являющиеся учителями участника ИС-11</a:t>
          </a:r>
          <a:endParaRPr lang="ru-RU" dirty="0"/>
        </a:p>
      </dgm:t>
    </dgm:pt>
    <dgm:pt modelId="{9ACBA0CE-BFE2-4312-BED5-A2A85718E0ED}" type="parTrans" cxnId="{A9ED6AF0-C11F-4DAE-83F0-A088BE9B28B5}">
      <dgm:prSet/>
      <dgm:spPr/>
      <dgm:t>
        <a:bodyPr/>
        <a:lstStyle/>
        <a:p>
          <a:endParaRPr lang="ru-RU"/>
        </a:p>
      </dgm:t>
    </dgm:pt>
    <dgm:pt modelId="{FD581780-526F-413D-8ADD-FADEDC75F1B1}" type="sibTrans" cxnId="{A9ED6AF0-C11F-4DAE-83F0-A088BE9B28B5}">
      <dgm:prSet/>
      <dgm:spPr/>
      <dgm:t>
        <a:bodyPr/>
        <a:lstStyle/>
        <a:p>
          <a:endParaRPr lang="ru-RU"/>
        </a:p>
      </dgm:t>
    </dgm:pt>
    <dgm:pt modelId="{99182A4E-0ADB-4E7F-B022-714FA9B6637F}">
      <dgm:prSet phldrT="[Текст]"/>
      <dgm:spPr/>
      <dgm:t>
        <a:bodyPr/>
        <a:lstStyle/>
        <a:p>
          <a:r>
            <a:rPr lang="ru-RU" dirty="0" smtClean="0"/>
            <a:t>учителя русского языка и литературы</a:t>
          </a:r>
          <a:endParaRPr lang="ru-RU" dirty="0"/>
        </a:p>
      </dgm:t>
    </dgm:pt>
    <dgm:pt modelId="{2239E6AA-CD47-4249-848C-086B008A5CF9}" type="parTrans" cxnId="{A41580F7-ACCD-4430-B7F2-96F16AFF30A2}">
      <dgm:prSet/>
      <dgm:spPr/>
      <dgm:t>
        <a:bodyPr/>
        <a:lstStyle/>
        <a:p>
          <a:endParaRPr lang="ru-RU"/>
        </a:p>
      </dgm:t>
    </dgm:pt>
    <dgm:pt modelId="{3D3D0B26-9FEF-4C32-B3F8-ACCFB4DF00B2}" type="sibTrans" cxnId="{A41580F7-ACCD-4430-B7F2-96F16AFF30A2}">
      <dgm:prSet/>
      <dgm:spPr/>
      <dgm:t>
        <a:bodyPr/>
        <a:lstStyle/>
        <a:p>
          <a:endParaRPr lang="ru-RU"/>
        </a:p>
      </dgm:t>
    </dgm:pt>
    <dgm:pt modelId="{66734D83-EE27-4F7A-B013-585E88F5C0BB}" type="pres">
      <dgm:prSet presAssocID="{CD08A5E1-4A3B-4889-8C68-B94C57B29D0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5362AC-D816-448B-B545-17C7CD608DAD}" type="pres">
      <dgm:prSet presAssocID="{143F7D91-28FE-4AFB-9A51-E9F099BEF8D2}" presName="node" presStyleLbl="node1" presStyleIdx="0" presStyleCnt="5" custScaleX="76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7CF90-B4A5-4E34-897E-6FCE6CAF95CE}" type="pres">
      <dgm:prSet presAssocID="{F3ABF0A4-3401-4A12-BE1A-AF97B2D51E60}" presName="sibTrans" presStyleCnt="0"/>
      <dgm:spPr/>
    </dgm:pt>
    <dgm:pt modelId="{1FD3E39E-909E-48FF-AE7A-BACD91E12C3F}" type="pres">
      <dgm:prSet presAssocID="{5A681515-4D4C-4C35-A05A-C45E61CB6B02}" presName="node" presStyleLbl="node1" presStyleIdx="1" presStyleCnt="5" custScaleX="80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9141B-1A0A-49D5-8EBF-DEA421E87E85}" type="pres">
      <dgm:prSet presAssocID="{31209E26-C1A4-4723-882C-8464EAC013AC}" presName="sibTrans" presStyleCnt="0"/>
      <dgm:spPr/>
    </dgm:pt>
    <dgm:pt modelId="{56ACB8FA-193F-4BDC-829A-A19EC9398FE4}" type="pres">
      <dgm:prSet presAssocID="{BAA03B94-B415-4D54-AF55-CC9D91C8C82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BCC352-8954-4F04-9032-9380E239FC96}" type="pres">
      <dgm:prSet presAssocID="{3997D832-36FA-48CB-8B9A-9651A0F28613}" presName="sibTrans" presStyleCnt="0"/>
      <dgm:spPr/>
    </dgm:pt>
    <dgm:pt modelId="{4D2759CD-0927-4A93-8213-E657BA4F3974}" type="pres">
      <dgm:prSet presAssocID="{D06E2560-23B8-47AF-B546-620F7F8CBB15}" presName="node" presStyleLbl="node1" presStyleIdx="3" presStyleCnt="5" custLinFactY="20044" custLinFactNeighborX="786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350B4-87F5-4811-A893-84B4AE4935F7}" type="pres">
      <dgm:prSet presAssocID="{FD581780-526F-413D-8ADD-FADEDC75F1B1}" presName="sibTrans" presStyleCnt="0"/>
      <dgm:spPr/>
    </dgm:pt>
    <dgm:pt modelId="{3036E020-8299-4C76-B1E2-4EBB8ACCCA8A}" type="pres">
      <dgm:prSet presAssocID="{99182A4E-0ADB-4E7F-B022-714FA9B6637F}" presName="node" presStyleLbl="node1" presStyleIdx="4" presStyleCnt="5" custLinFactNeighborX="16197" custLinFactNeighborY="31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2F12CA-4C73-4A06-89D6-E1C06CFE2C03}" type="presOf" srcId="{CD08A5E1-4A3B-4889-8C68-B94C57B29D06}" destId="{66734D83-EE27-4F7A-B013-585E88F5C0BB}" srcOrd="0" destOrd="0" presId="urn:microsoft.com/office/officeart/2005/8/layout/default"/>
    <dgm:cxn modelId="{8CA8AD40-4721-4584-B288-63CF146C55C2}" type="presOf" srcId="{BAA03B94-B415-4D54-AF55-CC9D91C8C822}" destId="{56ACB8FA-193F-4BDC-829A-A19EC9398FE4}" srcOrd="0" destOrd="0" presId="urn:microsoft.com/office/officeart/2005/8/layout/default"/>
    <dgm:cxn modelId="{467B0047-22BB-40FC-80D7-61E69E92E00B}" srcId="{CD08A5E1-4A3B-4889-8C68-B94C57B29D06}" destId="{5A681515-4D4C-4C35-A05A-C45E61CB6B02}" srcOrd="1" destOrd="0" parTransId="{1AD5CBB3-4949-4F0B-8D46-6656B690DA4C}" sibTransId="{31209E26-C1A4-4723-882C-8464EAC013AC}"/>
    <dgm:cxn modelId="{24BBFA04-07E5-4B06-A22B-F5ED1A4CF335}" type="presOf" srcId="{143F7D91-28FE-4AFB-9A51-E9F099BEF8D2}" destId="{FD5362AC-D816-448B-B545-17C7CD608DAD}" srcOrd="0" destOrd="0" presId="urn:microsoft.com/office/officeart/2005/8/layout/default"/>
    <dgm:cxn modelId="{A41580F7-ACCD-4430-B7F2-96F16AFF30A2}" srcId="{CD08A5E1-4A3B-4889-8C68-B94C57B29D06}" destId="{99182A4E-0ADB-4E7F-B022-714FA9B6637F}" srcOrd="4" destOrd="0" parTransId="{2239E6AA-CD47-4249-848C-086B008A5CF9}" sibTransId="{3D3D0B26-9FEF-4C32-B3F8-ACCFB4DF00B2}"/>
    <dgm:cxn modelId="{A9ED6AF0-C11F-4DAE-83F0-A088BE9B28B5}" srcId="{CD08A5E1-4A3B-4889-8C68-B94C57B29D06}" destId="{D06E2560-23B8-47AF-B546-620F7F8CBB15}" srcOrd="3" destOrd="0" parTransId="{9ACBA0CE-BFE2-4312-BED5-A2A85718E0ED}" sibTransId="{FD581780-526F-413D-8ADD-FADEDC75F1B1}"/>
    <dgm:cxn modelId="{37E91D08-A3D0-4D1C-A798-9F9D15466B49}" type="presOf" srcId="{5A681515-4D4C-4C35-A05A-C45E61CB6B02}" destId="{1FD3E39E-909E-48FF-AE7A-BACD91E12C3F}" srcOrd="0" destOrd="0" presId="urn:microsoft.com/office/officeart/2005/8/layout/default"/>
    <dgm:cxn modelId="{B5B35D23-AB71-4DB8-9D3E-A25775866DCD}" type="presOf" srcId="{D06E2560-23B8-47AF-B546-620F7F8CBB15}" destId="{4D2759CD-0927-4A93-8213-E657BA4F3974}" srcOrd="0" destOrd="0" presId="urn:microsoft.com/office/officeart/2005/8/layout/default"/>
    <dgm:cxn modelId="{F7798CCC-7442-4CE2-A4D1-BBEC5A0453A6}" type="presOf" srcId="{99182A4E-0ADB-4E7F-B022-714FA9B6637F}" destId="{3036E020-8299-4C76-B1E2-4EBB8ACCCA8A}" srcOrd="0" destOrd="0" presId="urn:microsoft.com/office/officeart/2005/8/layout/default"/>
    <dgm:cxn modelId="{4366701F-8588-4D09-93E0-A0B42653615D}" srcId="{CD08A5E1-4A3B-4889-8C68-B94C57B29D06}" destId="{BAA03B94-B415-4D54-AF55-CC9D91C8C822}" srcOrd="2" destOrd="0" parTransId="{29EDC356-C654-454C-804E-7344B1641079}" sibTransId="{3997D832-36FA-48CB-8B9A-9651A0F28613}"/>
    <dgm:cxn modelId="{56119047-D88D-4651-AF1C-6A4C1F4A28E7}" srcId="{CD08A5E1-4A3B-4889-8C68-B94C57B29D06}" destId="{143F7D91-28FE-4AFB-9A51-E9F099BEF8D2}" srcOrd="0" destOrd="0" parTransId="{4CDF7A28-FA7F-4BC6-B438-FE3C15A063DA}" sibTransId="{F3ABF0A4-3401-4A12-BE1A-AF97B2D51E60}"/>
    <dgm:cxn modelId="{7A07643F-BDAE-4179-8AEF-DA14450D2B5A}" type="presParOf" srcId="{66734D83-EE27-4F7A-B013-585E88F5C0BB}" destId="{FD5362AC-D816-448B-B545-17C7CD608DAD}" srcOrd="0" destOrd="0" presId="urn:microsoft.com/office/officeart/2005/8/layout/default"/>
    <dgm:cxn modelId="{4D955AA7-3B90-446B-8072-1DBD301B302C}" type="presParOf" srcId="{66734D83-EE27-4F7A-B013-585E88F5C0BB}" destId="{A187CF90-B4A5-4E34-897E-6FCE6CAF95CE}" srcOrd="1" destOrd="0" presId="urn:microsoft.com/office/officeart/2005/8/layout/default"/>
    <dgm:cxn modelId="{1BD21B5E-4701-4FD6-B08D-5C1B114D2E86}" type="presParOf" srcId="{66734D83-EE27-4F7A-B013-585E88F5C0BB}" destId="{1FD3E39E-909E-48FF-AE7A-BACD91E12C3F}" srcOrd="2" destOrd="0" presId="urn:microsoft.com/office/officeart/2005/8/layout/default"/>
    <dgm:cxn modelId="{A45B13C6-FA6F-423B-BDAD-5C91AE5236F7}" type="presParOf" srcId="{66734D83-EE27-4F7A-B013-585E88F5C0BB}" destId="{E4E9141B-1A0A-49D5-8EBF-DEA421E87E85}" srcOrd="3" destOrd="0" presId="urn:microsoft.com/office/officeart/2005/8/layout/default"/>
    <dgm:cxn modelId="{0331575E-058E-4CCD-9C0A-BF9A39550CE0}" type="presParOf" srcId="{66734D83-EE27-4F7A-B013-585E88F5C0BB}" destId="{56ACB8FA-193F-4BDC-829A-A19EC9398FE4}" srcOrd="4" destOrd="0" presId="urn:microsoft.com/office/officeart/2005/8/layout/default"/>
    <dgm:cxn modelId="{DEA459A9-B819-40EB-AA21-2DFBD17FC39C}" type="presParOf" srcId="{66734D83-EE27-4F7A-B013-585E88F5C0BB}" destId="{60BCC352-8954-4F04-9032-9380E239FC96}" srcOrd="5" destOrd="0" presId="urn:microsoft.com/office/officeart/2005/8/layout/default"/>
    <dgm:cxn modelId="{6137CB56-CEBC-4F7B-8075-DC7A6D9C928E}" type="presParOf" srcId="{66734D83-EE27-4F7A-B013-585E88F5C0BB}" destId="{4D2759CD-0927-4A93-8213-E657BA4F3974}" srcOrd="6" destOrd="0" presId="urn:microsoft.com/office/officeart/2005/8/layout/default"/>
    <dgm:cxn modelId="{4B8CB281-9572-490E-9D13-9878B18F320D}" type="presParOf" srcId="{66734D83-EE27-4F7A-B013-585E88F5C0BB}" destId="{A2D350B4-87F5-4811-A893-84B4AE4935F7}" srcOrd="7" destOrd="0" presId="urn:microsoft.com/office/officeart/2005/8/layout/default"/>
    <dgm:cxn modelId="{8FFAA95C-E50C-47F2-AC82-4F685F7AAEBE}" type="presParOf" srcId="{66734D83-EE27-4F7A-B013-585E88F5C0BB}" destId="{3036E020-8299-4C76-B1E2-4EBB8ACCCA8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B0B7B92-0AAA-42F4-BF27-D13A2D7A3411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58D698-8C95-486E-8B46-FAB24C3B8B8B}">
      <dgm:prSet phldrT="[Текст]"/>
      <dgm:spPr/>
      <dgm:t>
        <a:bodyPr/>
        <a:lstStyle/>
        <a:p>
          <a:r>
            <a:rPr lang="ru-RU" dirty="0" smtClean="0"/>
            <a:t>за 30 минут и за 5 минут до завершения ИС-11</a:t>
          </a:r>
          <a:endParaRPr lang="ru-RU" dirty="0"/>
        </a:p>
      </dgm:t>
    </dgm:pt>
    <dgm:pt modelId="{8B0B4D25-5013-4A47-8136-914B1936B0D8}" type="parTrans" cxnId="{E649F527-6CCB-472E-8DAB-7A96AA3C4CB7}">
      <dgm:prSet/>
      <dgm:spPr/>
      <dgm:t>
        <a:bodyPr/>
        <a:lstStyle/>
        <a:p>
          <a:endParaRPr lang="ru-RU"/>
        </a:p>
      </dgm:t>
    </dgm:pt>
    <dgm:pt modelId="{53FB53E5-842C-4DFD-85B3-00C2B2DF8D98}" type="sibTrans" cxnId="{E649F527-6CCB-472E-8DAB-7A96AA3C4CB7}">
      <dgm:prSet/>
      <dgm:spPr/>
      <dgm:t>
        <a:bodyPr/>
        <a:lstStyle/>
        <a:p>
          <a:endParaRPr lang="ru-RU"/>
        </a:p>
      </dgm:t>
    </dgm:pt>
    <dgm:pt modelId="{B23C87D0-C103-4C75-A797-59659B0D9B7B}">
      <dgm:prSet phldrT="[Текст]" custT="1"/>
      <dgm:spPr/>
      <dgm:t>
        <a:bodyPr/>
        <a:lstStyle/>
        <a:p>
          <a:r>
            <a:rPr lang="ru-RU" sz="2000" dirty="0" smtClean="0"/>
            <a:t>члены комиссии предупреждают об оставшемся времени </a:t>
          </a:r>
          <a:endParaRPr lang="ru-RU" sz="2000" dirty="0"/>
        </a:p>
      </dgm:t>
    </dgm:pt>
    <dgm:pt modelId="{34D6CB87-C0F8-4B26-806C-93BF9590B7EF}" type="parTrans" cxnId="{7C2ECE95-EEB3-49FC-A459-5B204C67DD71}">
      <dgm:prSet/>
      <dgm:spPr/>
      <dgm:t>
        <a:bodyPr/>
        <a:lstStyle/>
        <a:p>
          <a:endParaRPr lang="ru-RU"/>
        </a:p>
      </dgm:t>
    </dgm:pt>
    <dgm:pt modelId="{F8151F11-E3D8-4438-B4B7-7D1D88E421C1}" type="sibTrans" cxnId="{7C2ECE95-EEB3-49FC-A459-5B204C67DD71}">
      <dgm:prSet/>
      <dgm:spPr/>
      <dgm:t>
        <a:bodyPr/>
        <a:lstStyle/>
        <a:p>
          <a:endParaRPr lang="ru-RU"/>
        </a:p>
      </dgm:t>
    </dgm:pt>
    <dgm:pt modelId="{3702AD0C-DDA0-4195-8601-B8F54F56C2C4}">
      <dgm:prSet phldrT="[Текст]"/>
      <dgm:spPr/>
      <dgm:t>
        <a:bodyPr/>
        <a:lstStyle/>
        <a:p>
          <a:r>
            <a:rPr lang="ru-RU" dirty="0" smtClean="0"/>
            <a:t>Время ИС11</a:t>
          </a:r>
          <a:endParaRPr lang="ru-RU" dirty="0"/>
        </a:p>
      </dgm:t>
    </dgm:pt>
    <dgm:pt modelId="{9AF1EC83-EB5D-4CAC-B324-62D6AFF26FC8}" type="parTrans" cxnId="{A0C22162-3A53-40D2-B6CA-A085D9BD6D57}">
      <dgm:prSet/>
      <dgm:spPr/>
      <dgm:t>
        <a:bodyPr/>
        <a:lstStyle/>
        <a:p>
          <a:endParaRPr lang="ru-RU"/>
        </a:p>
      </dgm:t>
    </dgm:pt>
    <dgm:pt modelId="{5D8F68E9-3B94-4DAD-A32A-C44D4DACFE3D}" type="sibTrans" cxnId="{A0C22162-3A53-40D2-B6CA-A085D9BD6D57}">
      <dgm:prSet/>
      <dgm:spPr/>
      <dgm:t>
        <a:bodyPr/>
        <a:lstStyle/>
        <a:p>
          <a:endParaRPr lang="ru-RU"/>
        </a:p>
      </dgm:t>
    </dgm:pt>
    <dgm:pt modelId="{6129C78D-3F08-42C3-9440-1C543DAE6829}">
      <dgm:prSet phldrT="[Текст]" custT="1"/>
      <dgm:spPr/>
      <dgm:t>
        <a:bodyPr/>
        <a:lstStyle/>
        <a:p>
          <a:r>
            <a:rPr lang="ru-RU" sz="2000" dirty="0" smtClean="0"/>
            <a:t>член комиссии объявляет, что ИС-11 окончено</a:t>
          </a:r>
          <a:endParaRPr lang="ru-RU" sz="2000" dirty="0"/>
        </a:p>
      </dgm:t>
    </dgm:pt>
    <dgm:pt modelId="{00A5B6B7-58E3-4DEE-80AB-E810D39B95B9}" type="parTrans" cxnId="{7525FE63-9513-435F-A2A0-2065BC5671B4}">
      <dgm:prSet/>
      <dgm:spPr/>
      <dgm:t>
        <a:bodyPr/>
        <a:lstStyle/>
        <a:p>
          <a:endParaRPr lang="ru-RU"/>
        </a:p>
      </dgm:t>
    </dgm:pt>
    <dgm:pt modelId="{7F4A2F54-97C6-4F25-B683-33F1170F2321}" type="sibTrans" cxnId="{7525FE63-9513-435F-A2A0-2065BC5671B4}">
      <dgm:prSet/>
      <dgm:spPr/>
      <dgm:t>
        <a:bodyPr/>
        <a:lstStyle/>
        <a:p>
          <a:endParaRPr lang="ru-RU"/>
        </a:p>
      </dgm:t>
    </dgm:pt>
    <dgm:pt modelId="{6F69F70D-7CE0-448F-9869-495998AFE753}">
      <dgm:prSet phldrT="[Текст]" custT="1"/>
      <dgm:spPr/>
      <dgm:t>
        <a:bodyPr/>
        <a:lstStyle/>
        <a:p>
          <a:r>
            <a:rPr lang="ru-RU" sz="2000" dirty="0" smtClean="0"/>
            <a:t>напоминают о необходимости перенести ответы в бланки</a:t>
          </a:r>
          <a:endParaRPr lang="ru-RU" sz="2000" dirty="0"/>
        </a:p>
      </dgm:t>
    </dgm:pt>
    <dgm:pt modelId="{42C8E0D4-183B-423A-BBAC-DAB8920D74A6}" type="parTrans" cxnId="{E7D14FE1-6305-4C0C-898F-F45D3C9F1F28}">
      <dgm:prSet/>
      <dgm:spPr/>
      <dgm:t>
        <a:bodyPr/>
        <a:lstStyle/>
        <a:p>
          <a:endParaRPr lang="ru-RU"/>
        </a:p>
      </dgm:t>
    </dgm:pt>
    <dgm:pt modelId="{F29B90A9-A5A2-4FEA-98E0-7D80CD7B339F}" type="sibTrans" cxnId="{E7D14FE1-6305-4C0C-898F-F45D3C9F1F28}">
      <dgm:prSet/>
      <dgm:spPr/>
      <dgm:t>
        <a:bodyPr/>
        <a:lstStyle/>
        <a:p>
          <a:endParaRPr lang="ru-RU"/>
        </a:p>
      </dgm:t>
    </dgm:pt>
    <dgm:pt modelId="{580DF47A-E07C-4FB3-B05D-4B4F1DAAB806}">
      <dgm:prSet phldrT="[Текст]" custT="1"/>
      <dgm:spPr/>
      <dgm:t>
        <a:bodyPr/>
        <a:lstStyle/>
        <a:p>
          <a:r>
            <a:rPr lang="ru-RU" sz="2000" dirty="0" smtClean="0">
              <a:latin typeface="+mn-lt"/>
            </a:rPr>
            <a:t>на свободных полях бланков записи ставит прочерк «Z»</a:t>
          </a:r>
          <a:endParaRPr lang="ru-RU" sz="2000" dirty="0"/>
        </a:p>
      </dgm:t>
    </dgm:pt>
    <dgm:pt modelId="{03F9142E-4B4D-4D43-9D13-6EC0D60ED5FE}" type="parTrans" cxnId="{D6AAFB3E-E44F-4941-8DA6-1EF1F7D13463}">
      <dgm:prSet/>
      <dgm:spPr/>
      <dgm:t>
        <a:bodyPr/>
        <a:lstStyle/>
        <a:p>
          <a:endParaRPr lang="ru-RU"/>
        </a:p>
      </dgm:t>
    </dgm:pt>
    <dgm:pt modelId="{9136DCA7-5E0D-4686-8B9C-CCE38D9F6D51}" type="sibTrans" cxnId="{D6AAFB3E-E44F-4941-8DA6-1EF1F7D13463}">
      <dgm:prSet/>
      <dgm:spPr/>
      <dgm:t>
        <a:bodyPr/>
        <a:lstStyle/>
        <a:p>
          <a:endParaRPr lang="ru-RU"/>
        </a:p>
      </dgm:t>
    </dgm:pt>
    <dgm:pt modelId="{5BB048F8-754F-46BF-902B-6A0FB8158388}">
      <dgm:prSet phldrT="[Текст]" custT="1"/>
      <dgm:spPr/>
      <dgm:t>
        <a:bodyPr/>
        <a:lstStyle/>
        <a:p>
          <a:r>
            <a:rPr lang="ru-RU" sz="2000" dirty="0" smtClean="0">
              <a:latin typeface="+mn-lt"/>
            </a:rPr>
            <a:t>принимает от участников бланки регистрации и бланки записи </a:t>
          </a:r>
          <a:endParaRPr lang="ru-RU" sz="2000" dirty="0"/>
        </a:p>
      </dgm:t>
    </dgm:pt>
    <dgm:pt modelId="{ADC7D107-AB78-47A5-BCB0-52B6357900F8}" type="parTrans" cxnId="{61228691-9FF1-4D22-8FB0-BFB2C331CE57}">
      <dgm:prSet/>
      <dgm:spPr/>
      <dgm:t>
        <a:bodyPr/>
        <a:lstStyle/>
        <a:p>
          <a:endParaRPr lang="ru-RU"/>
        </a:p>
      </dgm:t>
    </dgm:pt>
    <dgm:pt modelId="{5C18EEB4-7F66-41F8-96F5-F766AFAE140D}" type="sibTrans" cxnId="{61228691-9FF1-4D22-8FB0-BFB2C331CE57}">
      <dgm:prSet/>
      <dgm:spPr/>
      <dgm:t>
        <a:bodyPr/>
        <a:lstStyle/>
        <a:p>
          <a:endParaRPr lang="ru-RU"/>
        </a:p>
      </dgm:t>
    </dgm:pt>
    <dgm:pt modelId="{D075BA21-2EF8-4856-A620-0A0C9978532C}">
      <dgm:prSet phldrT="[Текст]" custT="1"/>
      <dgm:spPr/>
      <dgm:t>
        <a:bodyPr/>
        <a:lstStyle/>
        <a:p>
          <a:endParaRPr lang="ru-RU" sz="2000" dirty="0"/>
        </a:p>
      </dgm:t>
    </dgm:pt>
    <dgm:pt modelId="{A0B705B4-9E17-4B2E-BC60-6B107CCEC43A}" type="parTrans" cxnId="{12B48F53-9FC2-468C-B071-61A0BF21895D}">
      <dgm:prSet/>
      <dgm:spPr/>
      <dgm:t>
        <a:bodyPr/>
        <a:lstStyle/>
        <a:p>
          <a:endParaRPr lang="ru-RU"/>
        </a:p>
      </dgm:t>
    </dgm:pt>
    <dgm:pt modelId="{85C02560-B3C8-4568-87BB-ED8E028C7C61}" type="sibTrans" cxnId="{12B48F53-9FC2-468C-B071-61A0BF21895D}">
      <dgm:prSet/>
      <dgm:spPr/>
      <dgm:t>
        <a:bodyPr/>
        <a:lstStyle/>
        <a:p>
          <a:endParaRPr lang="ru-RU"/>
        </a:p>
      </dgm:t>
    </dgm:pt>
    <dgm:pt modelId="{1FD04293-A5C4-4107-ABA6-2ADBFF86E49E}">
      <dgm:prSet phldrT="[Текст]" custT="1"/>
      <dgm:spPr/>
      <dgm:t>
        <a:bodyPr/>
        <a:lstStyle/>
        <a:p>
          <a:r>
            <a:rPr lang="ru-RU" sz="2000" dirty="0" smtClean="0">
              <a:latin typeface="+mn-lt"/>
            </a:rPr>
            <a:t>заполняет форму ИС-05</a:t>
          </a:r>
          <a:endParaRPr lang="ru-RU" sz="2000" dirty="0"/>
        </a:p>
      </dgm:t>
    </dgm:pt>
    <dgm:pt modelId="{D3FB461C-A8F6-4F67-8834-31E007B19686}" type="parTrans" cxnId="{5CA79EF0-6E2E-4E6C-85FB-C91CDC08B73F}">
      <dgm:prSet/>
      <dgm:spPr/>
      <dgm:t>
        <a:bodyPr/>
        <a:lstStyle/>
        <a:p>
          <a:endParaRPr lang="ru-RU"/>
        </a:p>
      </dgm:t>
    </dgm:pt>
    <dgm:pt modelId="{A6497227-A5AA-4E26-A0B3-BEC9E21821EB}" type="sibTrans" cxnId="{5CA79EF0-6E2E-4E6C-85FB-C91CDC08B73F}">
      <dgm:prSet/>
      <dgm:spPr/>
      <dgm:t>
        <a:bodyPr/>
        <a:lstStyle/>
        <a:p>
          <a:endParaRPr lang="ru-RU"/>
        </a:p>
      </dgm:t>
    </dgm:pt>
    <dgm:pt modelId="{346095D5-EBF7-478F-BAF1-18CD3609D0E2}">
      <dgm:prSet phldrT="[Текст]" custT="1"/>
      <dgm:spPr/>
      <dgm:t>
        <a:bodyPr/>
        <a:lstStyle/>
        <a:p>
          <a:r>
            <a:rPr lang="ru-RU" sz="2000" dirty="0" smtClean="0">
              <a:latin typeface="+mn-lt"/>
            </a:rPr>
            <a:t>бланки записи, бланки регистрации, форму ИС-05 передает ответственному в ОО</a:t>
          </a:r>
          <a:endParaRPr lang="ru-RU" sz="2000" dirty="0"/>
        </a:p>
      </dgm:t>
    </dgm:pt>
    <dgm:pt modelId="{6CFBF65D-A9A1-4677-97DC-93A32AD7BB64}" type="parTrans" cxnId="{BC324004-FA15-4E0C-825F-C3F0811295BE}">
      <dgm:prSet/>
      <dgm:spPr/>
    </dgm:pt>
    <dgm:pt modelId="{826505AA-D0F6-49FB-A1B6-1B5AFF1AFE16}" type="sibTrans" cxnId="{BC324004-FA15-4E0C-825F-C3F0811295BE}">
      <dgm:prSet/>
      <dgm:spPr/>
    </dgm:pt>
    <dgm:pt modelId="{1050C7C1-0C64-4FF0-8360-AEE904A8F331}" type="pres">
      <dgm:prSet presAssocID="{7B0B7B92-0AAA-42F4-BF27-D13A2D7A341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493786D-8BCA-4D94-80D7-BDE8D344A06A}" type="pres">
      <dgm:prSet presAssocID="{4A58D698-8C95-486E-8B46-FAB24C3B8B8B}" presName="composite" presStyleCnt="0"/>
      <dgm:spPr/>
    </dgm:pt>
    <dgm:pt modelId="{7CA957E3-D77C-4698-8F30-E26A202AC40E}" type="pres">
      <dgm:prSet presAssocID="{4A58D698-8C95-486E-8B46-FAB24C3B8B8B}" presName="bentUpArrow1" presStyleLbl="alignImgPlace1" presStyleIdx="0" presStyleCnt="1"/>
      <dgm:spPr/>
    </dgm:pt>
    <dgm:pt modelId="{EB6FA9A4-9B97-4BD1-8876-927A4BD598A3}" type="pres">
      <dgm:prSet presAssocID="{4A58D698-8C95-486E-8B46-FAB24C3B8B8B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1FAE4-6CB7-45AD-A2DC-7745751D30B5}" type="pres">
      <dgm:prSet presAssocID="{4A58D698-8C95-486E-8B46-FAB24C3B8B8B}" presName="ChildText" presStyleLbl="revTx" presStyleIdx="0" presStyleCnt="2" custScaleX="362851" custScaleY="64217" custLinFactX="32638" custLinFactNeighborX="100000" custLinFactNeighborY="-143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8A8EF9-BE89-4FCD-8B3E-BE88295CD0DB}" type="pres">
      <dgm:prSet presAssocID="{53FB53E5-842C-4DFD-85B3-00C2B2DF8D98}" presName="sibTrans" presStyleCnt="0"/>
      <dgm:spPr/>
    </dgm:pt>
    <dgm:pt modelId="{7BD935DD-18D3-44AA-B590-1394FFE5A5F5}" type="pres">
      <dgm:prSet presAssocID="{3702AD0C-DDA0-4195-8601-B8F54F56C2C4}" presName="composite" presStyleCnt="0"/>
      <dgm:spPr/>
    </dgm:pt>
    <dgm:pt modelId="{0C9E871E-7D57-45E7-A214-0D38F19B5253}" type="pres">
      <dgm:prSet presAssocID="{3702AD0C-DDA0-4195-8601-B8F54F56C2C4}" presName="ParentText" presStyleLbl="node1" presStyleIdx="1" presStyleCnt="2" custLinFactNeighborX="-50086" custLinFactNeighborY="-963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57A8C5-1035-4D3D-9D67-145093F3EDBA}" type="pres">
      <dgm:prSet presAssocID="{3702AD0C-DDA0-4195-8601-B8F54F56C2C4}" presName="FinalChildText" presStyleLbl="revTx" presStyleIdx="1" presStyleCnt="2" custScaleX="343219" custScaleY="135219" custLinFactNeighborX="48442" custLinFactNeighborY="-120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C22162-3A53-40D2-B6CA-A085D9BD6D57}" srcId="{7B0B7B92-0AAA-42F4-BF27-D13A2D7A3411}" destId="{3702AD0C-DDA0-4195-8601-B8F54F56C2C4}" srcOrd="1" destOrd="0" parTransId="{9AF1EC83-EB5D-4CAC-B324-62D6AFF26FC8}" sibTransId="{5D8F68E9-3B94-4DAD-A32A-C44D4DACFE3D}"/>
    <dgm:cxn modelId="{E7D14FE1-6305-4C0C-898F-F45D3C9F1F28}" srcId="{4A58D698-8C95-486E-8B46-FAB24C3B8B8B}" destId="{6F69F70D-7CE0-448F-9869-495998AFE753}" srcOrd="1" destOrd="0" parTransId="{42C8E0D4-183B-423A-BBAC-DAB8920D74A6}" sibTransId="{F29B90A9-A5A2-4FEA-98E0-7D80CD7B339F}"/>
    <dgm:cxn modelId="{F5DDBDD3-22CE-4364-89CE-AF787772211E}" type="presOf" srcId="{6F69F70D-7CE0-448F-9869-495998AFE753}" destId="{0261FAE4-6CB7-45AD-A2DC-7745751D30B5}" srcOrd="0" destOrd="1" presId="urn:microsoft.com/office/officeart/2005/8/layout/StepDownProcess"/>
    <dgm:cxn modelId="{7C2ECE95-EEB3-49FC-A459-5B204C67DD71}" srcId="{4A58D698-8C95-486E-8B46-FAB24C3B8B8B}" destId="{B23C87D0-C103-4C75-A797-59659B0D9B7B}" srcOrd="0" destOrd="0" parTransId="{34D6CB87-C0F8-4B26-806C-93BF9590B7EF}" sibTransId="{F8151F11-E3D8-4438-B4B7-7D1D88E421C1}"/>
    <dgm:cxn modelId="{7525FE63-9513-435F-A2A0-2065BC5671B4}" srcId="{3702AD0C-DDA0-4195-8601-B8F54F56C2C4}" destId="{6129C78D-3F08-42C3-9440-1C543DAE6829}" srcOrd="0" destOrd="0" parTransId="{00A5B6B7-58E3-4DEE-80AB-E810D39B95B9}" sibTransId="{7F4A2F54-97C6-4F25-B683-33F1170F2321}"/>
    <dgm:cxn modelId="{61228691-9FF1-4D22-8FB0-BFB2C331CE57}" srcId="{3702AD0C-DDA0-4195-8601-B8F54F56C2C4}" destId="{5BB048F8-754F-46BF-902B-6A0FB8158388}" srcOrd="1" destOrd="0" parTransId="{ADC7D107-AB78-47A5-BCB0-52B6357900F8}" sibTransId="{5C18EEB4-7F66-41F8-96F5-F766AFAE140D}"/>
    <dgm:cxn modelId="{E070E203-5925-4A80-992C-C28383BA2702}" type="presOf" srcId="{4A58D698-8C95-486E-8B46-FAB24C3B8B8B}" destId="{EB6FA9A4-9B97-4BD1-8876-927A4BD598A3}" srcOrd="0" destOrd="0" presId="urn:microsoft.com/office/officeart/2005/8/layout/StepDownProcess"/>
    <dgm:cxn modelId="{82448BF2-22F3-4302-866B-1B1F7AD37387}" type="presOf" srcId="{6129C78D-3F08-42C3-9440-1C543DAE6829}" destId="{9557A8C5-1035-4D3D-9D67-145093F3EDBA}" srcOrd="0" destOrd="0" presId="urn:microsoft.com/office/officeart/2005/8/layout/StepDownProcess"/>
    <dgm:cxn modelId="{5960F2E6-63FC-451D-AF01-53D9D3A0BBEF}" type="presOf" srcId="{5BB048F8-754F-46BF-902B-6A0FB8158388}" destId="{9557A8C5-1035-4D3D-9D67-145093F3EDBA}" srcOrd="0" destOrd="1" presId="urn:microsoft.com/office/officeart/2005/8/layout/StepDownProcess"/>
    <dgm:cxn modelId="{E649F527-6CCB-472E-8DAB-7A96AA3C4CB7}" srcId="{7B0B7B92-0AAA-42F4-BF27-D13A2D7A3411}" destId="{4A58D698-8C95-486E-8B46-FAB24C3B8B8B}" srcOrd="0" destOrd="0" parTransId="{8B0B4D25-5013-4A47-8136-914B1936B0D8}" sibTransId="{53FB53E5-842C-4DFD-85B3-00C2B2DF8D98}"/>
    <dgm:cxn modelId="{4B2E8B1E-CA7A-4405-AF9F-4C4574496886}" type="presOf" srcId="{1FD04293-A5C4-4107-ABA6-2ADBFF86E49E}" destId="{9557A8C5-1035-4D3D-9D67-145093F3EDBA}" srcOrd="0" destOrd="3" presId="urn:microsoft.com/office/officeart/2005/8/layout/StepDownProcess"/>
    <dgm:cxn modelId="{5CA79EF0-6E2E-4E6C-85FB-C91CDC08B73F}" srcId="{3702AD0C-DDA0-4195-8601-B8F54F56C2C4}" destId="{1FD04293-A5C4-4107-ABA6-2ADBFF86E49E}" srcOrd="3" destOrd="0" parTransId="{D3FB461C-A8F6-4F67-8834-31E007B19686}" sibTransId="{A6497227-A5AA-4E26-A0B3-BEC9E21821EB}"/>
    <dgm:cxn modelId="{6A5448D4-6E95-48D3-A1F4-1D270527E9F7}" type="presOf" srcId="{346095D5-EBF7-478F-BAF1-18CD3609D0E2}" destId="{9557A8C5-1035-4D3D-9D67-145093F3EDBA}" srcOrd="0" destOrd="4" presId="urn:microsoft.com/office/officeart/2005/8/layout/StepDownProcess"/>
    <dgm:cxn modelId="{12B48F53-9FC2-468C-B071-61A0BF21895D}" srcId="{3702AD0C-DDA0-4195-8601-B8F54F56C2C4}" destId="{D075BA21-2EF8-4856-A620-0A0C9978532C}" srcOrd="5" destOrd="0" parTransId="{A0B705B4-9E17-4B2E-BC60-6B107CCEC43A}" sibTransId="{85C02560-B3C8-4568-87BB-ED8E028C7C61}"/>
    <dgm:cxn modelId="{D6AAFB3E-E44F-4941-8DA6-1EF1F7D13463}" srcId="{3702AD0C-DDA0-4195-8601-B8F54F56C2C4}" destId="{580DF47A-E07C-4FB3-B05D-4B4F1DAAB806}" srcOrd="2" destOrd="0" parTransId="{03F9142E-4B4D-4D43-9D13-6EC0D60ED5FE}" sibTransId="{9136DCA7-5E0D-4686-8B9C-CCE38D9F6D51}"/>
    <dgm:cxn modelId="{BC324004-FA15-4E0C-825F-C3F0811295BE}" srcId="{3702AD0C-DDA0-4195-8601-B8F54F56C2C4}" destId="{346095D5-EBF7-478F-BAF1-18CD3609D0E2}" srcOrd="4" destOrd="0" parTransId="{6CFBF65D-A9A1-4677-97DC-93A32AD7BB64}" sibTransId="{826505AA-D0F6-49FB-A1B6-1B5AFF1AFE16}"/>
    <dgm:cxn modelId="{E10B7FC5-63F5-4948-B747-83A8B8787E7B}" type="presOf" srcId="{D075BA21-2EF8-4856-A620-0A0C9978532C}" destId="{9557A8C5-1035-4D3D-9D67-145093F3EDBA}" srcOrd="0" destOrd="5" presId="urn:microsoft.com/office/officeart/2005/8/layout/StepDownProcess"/>
    <dgm:cxn modelId="{B8A62465-70E3-47C7-9B55-FC011934357B}" type="presOf" srcId="{580DF47A-E07C-4FB3-B05D-4B4F1DAAB806}" destId="{9557A8C5-1035-4D3D-9D67-145093F3EDBA}" srcOrd="0" destOrd="2" presId="urn:microsoft.com/office/officeart/2005/8/layout/StepDownProcess"/>
    <dgm:cxn modelId="{A771B3F9-02DD-4895-AFCB-A5984C63E5C7}" type="presOf" srcId="{3702AD0C-DDA0-4195-8601-B8F54F56C2C4}" destId="{0C9E871E-7D57-45E7-A214-0D38F19B5253}" srcOrd="0" destOrd="0" presId="urn:microsoft.com/office/officeart/2005/8/layout/StepDownProcess"/>
    <dgm:cxn modelId="{5AD09790-78D6-4DF0-BFE0-D98B88E6EEA6}" type="presOf" srcId="{7B0B7B92-0AAA-42F4-BF27-D13A2D7A3411}" destId="{1050C7C1-0C64-4FF0-8360-AEE904A8F331}" srcOrd="0" destOrd="0" presId="urn:microsoft.com/office/officeart/2005/8/layout/StepDownProcess"/>
    <dgm:cxn modelId="{900D5368-5B6D-41FB-94CF-8C5B424215BD}" type="presOf" srcId="{B23C87D0-C103-4C75-A797-59659B0D9B7B}" destId="{0261FAE4-6CB7-45AD-A2DC-7745751D30B5}" srcOrd="0" destOrd="0" presId="urn:microsoft.com/office/officeart/2005/8/layout/StepDownProcess"/>
    <dgm:cxn modelId="{8CA8CF6E-592A-4A7F-A760-73B7BF52F4B2}" type="presParOf" srcId="{1050C7C1-0C64-4FF0-8360-AEE904A8F331}" destId="{3493786D-8BCA-4D94-80D7-BDE8D344A06A}" srcOrd="0" destOrd="0" presId="urn:microsoft.com/office/officeart/2005/8/layout/StepDownProcess"/>
    <dgm:cxn modelId="{1E5FDFE2-957C-4A30-AE2F-0EB768CC9CF0}" type="presParOf" srcId="{3493786D-8BCA-4D94-80D7-BDE8D344A06A}" destId="{7CA957E3-D77C-4698-8F30-E26A202AC40E}" srcOrd="0" destOrd="0" presId="urn:microsoft.com/office/officeart/2005/8/layout/StepDownProcess"/>
    <dgm:cxn modelId="{4C9A400B-F177-4DCD-84DF-69F7AE5F0550}" type="presParOf" srcId="{3493786D-8BCA-4D94-80D7-BDE8D344A06A}" destId="{EB6FA9A4-9B97-4BD1-8876-927A4BD598A3}" srcOrd="1" destOrd="0" presId="urn:microsoft.com/office/officeart/2005/8/layout/StepDownProcess"/>
    <dgm:cxn modelId="{DF07587C-F82D-480E-9728-683276A6B425}" type="presParOf" srcId="{3493786D-8BCA-4D94-80D7-BDE8D344A06A}" destId="{0261FAE4-6CB7-45AD-A2DC-7745751D30B5}" srcOrd="2" destOrd="0" presId="urn:microsoft.com/office/officeart/2005/8/layout/StepDownProcess"/>
    <dgm:cxn modelId="{3A65A69E-AF43-46D7-B23C-22A6572BDB83}" type="presParOf" srcId="{1050C7C1-0C64-4FF0-8360-AEE904A8F331}" destId="{268A8EF9-BE89-4FCD-8B3E-BE88295CD0DB}" srcOrd="1" destOrd="0" presId="urn:microsoft.com/office/officeart/2005/8/layout/StepDownProcess"/>
    <dgm:cxn modelId="{B8F718EE-A414-4B17-8001-82D127573B46}" type="presParOf" srcId="{1050C7C1-0C64-4FF0-8360-AEE904A8F331}" destId="{7BD935DD-18D3-44AA-B590-1394FFE5A5F5}" srcOrd="2" destOrd="0" presId="urn:microsoft.com/office/officeart/2005/8/layout/StepDownProcess"/>
    <dgm:cxn modelId="{83660734-F125-4DF5-B79A-B096A20F3D3E}" type="presParOf" srcId="{7BD935DD-18D3-44AA-B590-1394FFE5A5F5}" destId="{0C9E871E-7D57-45E7-A214-0D38F19B5253}" srcOrd="0" destOrd="0" presId="urn:microsoft.com/office/officeart/2005/8/layout/StepDownProcess"/>
    <dgm:cxn modelId="{DB34225E-58A2-42BE-8A12-FE2533A41C8F}" type="presParOf" srcId="{7BD935DD-18D3-44AA-B590-1394FFE5A5F5}" destId="{9557A8C5-1035-4D3D-9D67-145093F3EDBA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90E6561-C07F-4DED-88FB-2AAFBAB795E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142694C-6314-429C-9E29-F76ADC96B9C6}">
      <dgm:prSet phldrT="[Текст]"/>
      <dgm:spPr/>
      <dgm:t>
        <a:bodyPr/>
        <a:lstStyle/>
        <a:p>
          <a:r>
            <a:rPr lang="ru-RU" dirty="0" smtClean="0"/>
            <a:t>Принять по форме СПб-1 бланки регистрации, бланки записи, форму ИС-05</a:t>
          </a:r>
          <a:endParaRPr lang="ru-RU" dirty="0"/>
        </a:p>
      </dgm:t>
    </dgm:pt>
    <dgm:pt modelId="{B06382E1-7724-45B4-8FFF-18ECA72C4648}" type="parTrans" cxnId="{380934CB-A022-49B9-AF92-09A5AE63E2BE}">
      <dgm:prSet/>
      <dgm:spPr/>
      <dgm:t>
        <a:bodyPr/>
        <a:lstStyle/>
        <a:p>
          <a:endParaRPr lang="ru-RU"/>
        </a:p>
      </dgm:t>
    </dgm:pt>
    <dgm:pt modelId="{F35FDDB0-4290-45DC-9BFA-D5137DEB9BA6}" type="sibTrans" cxnId="{380934CB-A022-49B9-AF92-09A5AE63E2BE}">
      <dgm:prSet/>
      <dgm:spPr/>
      <dgm:t>
        <a:bodyPr/>
        <a:lstStyle/>
        <a:p>
          <a:endParaRPr lang="ru-RU"/>
        </a:p>
      </dgm:t>
    </dgm:pt>
    <dgm:pt modelId="{690EB275-2437-445E-83F5-680D60A399CB}">
      <dgm:prSet phldrT="[Текст]"/>
      <dgm:spPr/>
      <dgm:t>
        <a:bodyPr/>
        <a:lstStyle/>
        <a:p>
          <a:r>
            <a:rPr lang="ru-RU" dirty="0" smtClean="0"/>
            <a:t>Передать техническому специалисту для копирования бланки регистрации и бланки записи </a:t>
          </a:r>
          <a:endParaRPr lang="ru-RU" dirty="0"/>
        </a:p>
      </dgm:t>
    </dgm:pt>
    <dgm:pt modelId="{6C0396CB-9CE6-424D-AEB0-9C9A72ABD60B}" type="parTrans" cxnId="{7DE54542-25E1-47CA-86A2-C8C9E6D73757}">
      <dgm:prSet/>
      <dgm:spPr/>
      <dgm:t>
        <a:bodyPr/>
        <a:lstStyle/>
        <a:p>
          <a:endParaRPr lang="ru-RU"/>
        </a:p>
      </dgm:t>
    </dgm:pt>
    <dgm:pt modelId="{34483593-E1F7-4243-A098-FD53DE561540}" type="sibTrans" cxnId="{7DE54542-25E1-47CA-86A2-C8C9E6D73757}">
      <dgm:prSet/>
      <dgm:spPr/>
      <dgm:t>
        <a:bodyPr/>
        <a:lstStyle/>
        <a:p>
          <a:endParaRPr lang="ru-RU"/>
        </a:p>
      </dgm:t>
    </dgm:pt>
    <dgm:pt modelId="{7F74E528-9A27-4417-B1A1-9503D4E804BA}">
      <dgm:prSet phldrT="[Текст]"/>
      <dgm:spPr/>
      <dgm:t>
        <a:bodyPr/>
        <a:lstStyle/>
        <a:p>
          <a:r>
            <a:rPr lang="ru-RU" dirty="0" smtClean="0"/>
            <a:t>Передать копии бланков на проверку комиссии</a:t>
          </a:r>
          <a:endParaRPr lang="ru-RU" dirty="0"/>
        </a:p>
      </dgm:t>
    </dgm:pt>
    <dgm:pt modelId="{20CD2CD3-0B79-4207-98A2-F256317D0A17}" type="parTrans" cxnId="{963CE420-97D5-4920-AEB8-C104335A86D1}">
      <dgm:prSet/>
      <dgm:spPr/>
      <dgm:t>
        <a:bodyPr/>
        <a:lstStyle/>
        <a:p>
          <a:endParaRPr lang="ru-RU"/>
        </a:p>
      </dgm:t>
    </dgm:pt>
    <dgm:pt modelId="{5BB2AC5C-7983-4E72-B72F-4307040C637F}" type="sibTrans" cxnId="{963CE420-97D5-4920-AEB8-C104335A86D1}">
      <dgm:prSet/>
      <dgm:spPr/>
      <dgm:t>
        <a:bodyPr/>
        <a:lstStyle/>
        <a:p>
          <a:endParaRPr lang="ru-RU"/>
        </a:p>
      </dgm:t>
    </dgm:pt>
    <dgm:pt modelId="{96EB5357-61C4-41BC-BA00-D874BD1A07C5}" type="pres">
      <dgm:prSet presAssocID="{890E6561-C07F-4DED-88FB-2AAFBAB795E6}" presName="Name0" presStyleCnt="0">
        <dgm:presLayoutVars>
          <dgm:dir/>
          <dgm:animLvl val="lvl"/>
          <dgm:resizeHandles val="exact"/>
        </dgm:presLayoutVars>
      </dgm:prSet>
      <dgm:spPr/>
    </dgm:pt>
    <dgm:pt modelId="{4FF80E4E-2F82-4611-AB69-67B8E28631D5}" type="pres">
      <dgm:prSet presAssocID="{E142694C-6314-429C-9E29-F76ADC96B9C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05560-4BF8-431A-B99E-ECF6222A588B}" type="pres">
      <dgm:prSet presAssocID="{F35FDDB0-4290-45DC-9BFA-D5137DEB9BA6}" presName="parTxOnlySpace" presStyleCnt="0"/>
      <dgm:spPr/>
    </dgm:pt>
    <dgm:pt modelId="{C9A15880-E22B-4FDB-9DF2-AB58A4E9A12D}" type="pres">
      <dgm:prSet presAssocID="{690EB275-2437-445E-83F5-680D60A399C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93C71-592F-470A-A336-ABF9EA1731D1}" type="pres">
      <dgm:prSet presAssocID="{34483593-E1F7-4243-A098-FD53DE561540}" presName="parTxOnlySpace" presStyleCnt="0"/>
      <dgm:spPr/>
    </dgm:pt>
    <dgm:pt modelId="{79B57434-B238-4BA2-BB93-F616EDA8877D}" type="pres">
      <dgm:prSet presAssocID="{7F74E528-9A27-4417-B1A1-9503D4E804B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4BADDF-8E3F-4895-8436-2EC6642325B5}" type="presOf" srcId="{E142694C-6314-429C-9E29-F76ADC96B9C6}" destId="{4FF80E4E-2F82-4611-AB69-67B8E28631D5}" srcOrd="0" destOrd="0" presId="urn:microsoft.com/office/officeart/2005/8/layout/chevron1"/>
    <dgm:cxn modelId="{7DE54542-25E1-47CA-86A2-C8C9E6D73757}" srcId="{890E6561-C07F-4DED-88FB-2AAFBAB795E6}" destId="{690EB275-2437-445E-83F5-680D60A399CB}" srcOrd="1" destOrd="0" parTransId="{6C0396CB-9CE6-424D-AEB0-9C9A72ABD60B}" sibTransId="{34483593-E1F7-4243-A098-FD53DE561540}"/>
    <dgm:cxn modelId="{380934CB-A022-49B9-AF92-09A5AE63E2BE}" srcId="{890E6561-C07F-4DED-88FB-2AAFBAB795E6}" destId="{E142694C-6314-429C-9E29-F76ADC96B9C6}" srcOrd="0" destOrd="0" parTransId="{B06382E1-7724-45B4-8FFF-18ECA72C4648}" sibTransId="{F35FDDB0-4290-45DC-9BFA-D5137DEB9BA6}"/>
    <dgm:cxn modelId="{963CE420-97D5-4920-AEB8-C104335A86D1}" srcId="{890E6561-C07F-4DED-88FB-2AAFBAB795E6}" destId="{7F74E528-9A27-4417-B1A1-9503D4E804BA}" srcOrd="2" destOrd="0" parTransId="{20CD2CD3-0B79-4207-98A2-F256317D0A17}" sibTransId="{5BB2AC5C-7983-4E72-B72F-4307040C637F}"/>
    <dgm:cxn modelId="{CE73CEB9-AC4E-489C-9490-1F553D5870DE}" type="presOf" srcId="{890E6561-C07F-4DED-88FB-2AAFBAB795E6}" destId="{96EB5357-61C4-41BC-BA00-D874BD1A07C5}" srcOrd="0" destOrd="0" presId="urn:microsoft.com/office/officeart/2005/8/layout/chevron1"/>
    <dgm:cxn modelId="{3FF68FEB-8F35-48E0-B023-2AB99593F902}" type="presOf" srcId="{690EB275-2437-445E-83F5-680D60A399CB}" destId="{C9A15880-E22B-4FDB-9DF2-AB58A4E9A12D}" srcOrd="0" destOrd="0" presId="urn:microsoft.com/office/officeart/2005/8/layout/chevron1"/>
    <dgm:cxn modelId="{81CE8152-0FE9-40A9-B21B-16C611F3FC8A}" type="presOf" srcId="{7F74E528-9A27-4417-B1A1-9503D4E804BA}" destId="{79B57434-B238-4BA2-BB93-F616EDA8877D}" srcOrd="0" destOrd="0" presId="urn:microsoft.com/office/officeart/2005/8/layout/chevron1"/>
    <dgm:cxn modelId="{740A8819-530D-4F5C-89AA-9A7D8402AACB}" type="presParOf" srcId="{96EB5357-61C4-41BC-BA00-D874BD1A07C5}" destId="{4FF80E4E-2F82-4611-AB69-67B8E28631D5}" srcOrd="0" destOrd="0" presId="urn:microsoft.com/office/officeart/2005/8/layout/chevron1"/>
    <dgm:cxn modelId="{50089E86-07BC-4B85-A6E9-3FC1B3C1F4A6}" type="presParOf" srcId="{96EB5357-61C4-41BC-BA00-D874BD1A07C5}" destId="{01405560-4BF8-431A-B99E-ECF6222A588B}" srcOrd="1" destOrd="0" presId="urn:microsoft.com/office/officeart/2005/8/layout/chevron1"/>
    <dgm:cxn modelId="{0EAF77BA-94C2-4976-A081-582BF2BBD97A}" type="presParOf" srcId="{96EB5357-61C4-41BC-BA00-D874BD1A07C5}" destId="{C9A15880-E22B-4FDB-9DF2-AB58A4E9A12D}" srcOrd="2" destOrd="0" presId="urn:microsoft.com/office/officeart/2005/8/layout/chevron1"/>
    <dgm:cxn modelId="{391DDE54-423B-41B5-892C-898572E69BF8}" type="presParOf" srcId="{96EB5357-61C4-41BC-BA00-D874BD1A07C5}" destId="{74693C71-592F-470A-A336-ABF9EA1731D1}" srcOrd="3" destOrd="0" presId="urn:microsoft.com/office/officeart/2005/8/layout/chevron1"/>
    <dgm:cxn modelId="{3B320AB2-E598-4E85-B08A-0935978DE738}" type="presParOf" srcId="{96EB5357-61C4-41BC-BA00-D874BD1A07C5}" destId="{79B57434-B238-4BA2-BB93-F616EDA8877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5586C2A-528D-45C1-8AA6-42D89683130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C35C4F9-1D27-4177-8966-49A17023C867}">
      <dgm:prSet phldrT="[Текст]"/>
      <dgm:spPr/>
      <dgm:t>
        <a:bodyPr/>
        <a:lstStyle/>
        <a:p>
          <a:r>
            <a:rPr lang="ru-RU" dirty="0" smtClean="0"/>
            <a:t>Принимает бланки для копирования*</a:t>
          </a:r>
          <a:endParaRPr lang="ru-RU" dirty="0"/>
        </a:p>
      </dgm:t>
    </dgm:pt>
    <dgm:pt modelId="{5291C0F2-460F-4817-878F-3726C1A4671F}" type="parTrans" cxnId="{BAEC06FD-A3DC-4C54-A303-EA250582BD07}">
      <dgm:prSet/>
      <dgm:spPr/>
      <dgm:t>
        <a:bodyPr/>
        <a:lstStyle/>
        <a:p>
          <a:endParaRPr lang="ru-RU"/>
        </a:p>
      </dgm:t>
    </dgm:pt>
    <dgm:pt modelId="{4B7362E7-F169-4186-9CD8-1A2B77AC515D}" type="sibTrans" cxnId="{BAEC06FD-A3DC-4C54-A303-EA250582BD07}">
      <dgm:prSet/>
      <dgm:spPr/>
      <dgm:t>
        <a:bodyPr/>
        <a:lstStyle/>
        <a:p>
          <a:endParaRPr lang="ru-RU"/>
        </a:p>
      </dgm:t>
    </dgm:pt>
    <dgm:pt modelId="{8CEAE4D1-3362-4E09-89A6-0396A2FD5B0B}">
      <dgm:prSet phldrT="[Текст]"/>
      <dgm:spPr/>
      <dgm:t>
        <a:bodyPr/>
        <a:lstStyle/>
        <a:p>
          <a:r>
            <a:rPr lang="ru-RU" dirty="0" smtClean="0"/>
            <a:t>Производит копирование бланков*</a:t>
          </a:r>
          <a:endParaRPr lang="ru-RU" dirty="0"/>
        </a:p>
      </dgm:t>
    </dgm:pt>
    <dgm:pt modelId="{2F5E34A0-9E93-4DD8-A989-11AB11D264A6}" type="parTrans" cxnId="{49120935-70E5-411C-A3A6-6ADA62310F77}">
      <dgm:prSet/>
      <dgm:spPr/>
      <dgm:t>
        <a:bodyPr/>
        <a:lstStyle/>
        <a:p>
          <a:endParaRPr lang="ru-RU"/>
        </a:p>
      </dgm:t>
    </dgm:pt>
    <dgm:pt modelId="{AADBF808-1554-40B5-80A2-92AF216A5CE3}" type="sibTrans" cxnId="{49120935-70E5-411C-A3A6-6ADA62310F77}">
      <dgm:prSet/>
      <dgm:spPr/>
      <dgm:t>
        <a:bodyPr/>
        <a:lstStyle/>
        <a:p>
          <a:endParaRPr lang="ru-RU"/>
        </a:p>
      </dgm:t>
    </dgm:pt>
    <dgm:pt modelId="{636AE3A4-73FE-447F-8251-18F4AB1F95FB}">
      <dgm:prSet phldrT="[Текст]"/>
      <dgm:spPr/>
      <dgm:t>
        <a:bodyPr/>
        <a:lstStyle/>
        <a:p>
          <a:r>
            <a:rPr lang="ru-RU" dirty="0" smtClean="0"/>
            <a:t>Передает ответственному оригиналы и копии бланков</a:t>
          </a:r>
          <a:endParaRPr lang="ru-RU" dirty="0"/>
        </a:p>
      </dgm:t>
    </dgm:pt>
    <dgm:pt modelId="{D0414BD8-CEAF-48CF-88C5-4B388F89D16B}" type="parTrans" cxnId="{625D5A31-9BE4-4F62-98CD-B09124B4A96E}">
      <dgm:prSet/>
      <dgm:spPr/>
      <dgm:t>
        <a:bodyPr/>
        <a:lstStyle/>
        <a:p>
          <a:endParaRPr lang="ru-RU"/>
        </a:p>
      </dgm:t>
    </dgm:pt>
    <dgm:pt modelId="{7CDEBD53-D4D6-4090-A45D-2306AE5A9EB0}" type="sibTrans" cxnId="{625D5A31-9BE4-4F62-98CD-B09124B4A96E}">
      <dgm:prSet/>
      <dgm:spPr/>
      <dgm:t>
        <a:bodyPr/>
        <a:lstStyle/>
        <a:p>
          <a:endParaRPr lang="ru-RU"/>
        </a:p>
      </dgm:t>
    </dgm:pt>
    <dgm:pt modelId="{E5CF0849-185D-4842-8F35-BD52677FF00C}" type="pres">
      <dgm:prSet presAssocID="{65586C2A-528D-45C1-8AA6-42D896831308}" presName="Name0" presStyleCnt="0">
        <dgm:presLayoutVars>
          <dgm:dir/>
          <dgm:animLvl val="lvl"/>
          <dgm:resizeHandles val="exact"/>
        </dgm:presLayoutVars>
      </dgm:prSet>
      <dgm:spPr/>
    </dgm:pt>
    <dgm:pt modelId="{7C857047-F70E-495B-A029-7C50329B94CD}" type="pres">
      <dgm:prSet presAssocID="{2C35C4F9-1D27-4177-8966-49A17023C86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515D1-E568-4839-831A-6DA959518D89}" type="pres">
      <dgm:prSet presAssocID="{4B7362E7-F169-4186-9CD8-1A2B77AC515D}" presName="parTxOnlySpace" presStyleCnt="0"/>
      <dgm:spPr/>
    </dgm:pt>
    <dgm:pt modelId="{54424E06-F06A-4527-B5A3-3F2D30365541}" type="pres">
      <dgm:prSet presAssocID="{8CEAE4D1-3362-4E09-89A6-0396A2FD5B0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EA4E6F-2A8D-4B0A-8DAD-A324D9F1DDB9}" type="pres">
      <dgm:prSet presAssocID="{AADBF808-1554-40B5-80A2-92AF216A5CE3}" presName="parTxOnlySpace" presStyleCnt="0"/>
      <dgm:spPr/>
    </dgm:pt>
    <dgm:pt modelId="{538EF3C9-4F35-42D8-9C0F-D739803FA3D2}" type="pres">
      <dgm:prSet presAssocID="{636AE3A4-73FE-447F-8251-18F4AB1F95F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3F9C-1DB2-4830-969B-80B2F10C0D06}" type="presOf" srcId="{2C35C4F9-1D27-4177-8966-49A17023C867}" destId="{7C857047-F70E-495B-A029-7C50329B94CD}" srcOrd="0" destOrd="0" presId="urn:microsoft.com/office/officeart/2005/8/layout/chevron1"/>
    <dgm:cxn modelId="{49120935-70E5-411C-A3A6-6ADA62310F77}" srcId="{65586C2A-528D-45C1-8AA6-42D896831308}" destId="{8CEAE4D1-3362-4E09-89A6-0396A2FD5B0B}" srcOrd="1" destOrd="0" parTransId="{2F5E34A0-9E93-4DD8-A989-11AB11D264A6}" sibTransId="{AADBF808-1554-40B5-80A2-92AF216A5CE3}"/>
    <dgm:cxn modelId="{EDA9BF93-B41D-4911-9C16-91CF07DE8FBE}" type="presOf" srcId="{8CEAE4D1-3362-4E09-89A6-0396A2FD5B0B}" destId="{54424E06-F06A-4527-B5A3-3F2D30365541}" srcOrd="0" destOrd="0" presId="urn:microsoft.com/office/officeart/2005/8/layout/chevron1"/>
    <dgm:cxn modelId="{F83D77B7-8FA4-40A5-844C-AB27E51624F5}" type="presOf" srcId="{65586C2A-528D-45C1-8AA6-42D896831308}" destId="{E5CF0849-185D-4842-8F35-BD52677FF00C}" srcOrd="0" destOrd="0" presId="urn:microsoft.com/office/officeart/2005/8/layout/chevron1"/>
    <dgm:cxn modelId="{BAEC06FD-A3DC-4C54-A303-EA250582BD07}" srcId="{65586C2A-528D-45C1-8AA6-42D896831308}" destId="{2C35C4F9-1D27-4177-8966-49A17023C867}" srcOrd="0" destOrd="0" parTransId="{5291C0F2-460F-4817-878F-3726C1A4671F}" sibTransId="{4B7362E7-F169-4186-9CD8-1A2B77AC515D}"/>
    <dgm:cxn modelId="{0909B3F1-8E83-4D56-BCA4-10A2B86F0D99}" type="presOf" srcId="{636AE3A4-73FE-447F-8251-18F4AB1F95FB}" destId="{538EF3C9-4F35-42D8-9C0F-D739803FA3D2}" srcOrd="0" destOrd="0" presId="urn:microsoft.com/office/officeart/2005/8/layout/chevron1"/>
    <dgm:cxn modelId="{625D5A31-9BE4-4F62-98CD-B09124B4A96E}" srcId="{65586C2A-528D-45C1-8AA6-42D896831308}" destId="{636AE3A4-73FE-447F-8251-18F4AB1F95FB}" srcOrd="2" destOrd="0" parTransId="{D0414BD8-CEAF-48CF-88C5-4B388F89D16B}" sibTransId="{7CDEBD53-D4D6-4090-A45D-2306AE5A9EB0}"/>
    <dgm:cxn modelId="{27FCE184-976A-4512-A99D-446112BDCDD6}" type="presParOf" srcId="{E5CF0849-185D-4842-8F35-BD52677FF00C}" destId="{7C857047-F70E-495B-A029-7C50329B94CD}" srcOrd="0" destOrd="0" presId="urn:microsoft.com/office/officeart/2005/8/layout/chevron1"/>
    <dgm:cxn modelId="{0E1BE489-0D87-4394-9D1F-88611C341476}" type="presParOf" srcId="{E5CF0849-185D-4842-8F35-BD52677FF00C}" destId="{B25515D1-E568-4839-831A-6DA959518D89}" srcOrd="1" destOrd="0" presId="urn:microsoft.com/office/officeart/2005/8/layout/chevron1"/>
    <dgm:cxn modelId="{6E5DE016-134F-4D70-B143-E74C0508DF5E}" type="presParOf" srcId="{E5CF0849-185D-4842-8F35-BD52677FF00C}" destId="{54424E06-F06A-4527-B5A3-3F2D30365541}" srcOrd="2" destOrd="0" presId="urn:microsoft.com/office/officeart/2005/8/layout/chevron1"/>
    <dgm:cxn modelId="{EF0B6CBE-3B56-4ED9-97C4-2C531619105E}" type="presParOf" srcId="{E5CF0849-185D-4842-8F35-BD52677FF00C}" destId="{E9EA4E6F-2A8D-4B0A-8DAD-A324D9F1DDB9}" srcOrd="3" destOrd="0" presId="urn:microsoft.com/office/officeart/2005/8/layout/chevron1"/>
    <dgm:cxn modelId="{2BAAF9EB-7C65-48A6-81F6-2A7A41B32FD8}" type="presParOf" srcId="{E5CF0849-185D-4842-8F35-BD52677FF00C}" destId="{538EF3C9-4F35-42D8-9C0F-D739803FA3D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8D5FC15-BA99-4109-90D9-3C72B900C273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294E3D-1DE4-4CCB-BC69-9ABDCE200C44}">
      <dgm:prSet phldrT="[Текст]" custT="1"/>
      <dgm:spPr/>
      <dgm:t>
        <a:bodyPr/>
        <a:lstStyle/>
        <a:p>
          <a:r>
            <a:rPr lang="ru-RU" sz="2400" dirty="0" smtClean="0"/>
            <a:t>дополнительные бланки </a:t>
          </a:r>
          <a:endParaRPr lang="ru-RU" sz="2400" dirty="0"/>
        </a:p>
      </dgm:t>
    </dgm:pt>
    <dgm:pt modelId="{861ED891-0825-451F-A89E-05B5CE30A17B}" type="parTrans" cxnId="{E47C2D4B-FC75-4BFE-9EB6-A7E3897025DA}">
      <dgm:prSet/>
      <dgm:spPr/>
      <dgm:t>
        <a:bodyPr/>
        <a:lstStyle/>
        <a:p>
          <a:endParaRPr lang="ru-RU"/>
        </a:p>
      </dgm:t>
    </dgm:pt>
    <dgm:pt modelId="{723573C6-B74E-4ECE-9D9F-8E49D3102AF7}" type="sibTrans" cxnId="{E47C2D4B-FC75-4BFE-9EB6-A7E3897025DA}">
      <dgm:prSet/>
      <dgm:spPr/>
      <dgm:t>
        <a:bodyPr/>
        <a:lstStyle/>
        <a:p>
          <a:endParaRPr lang="ru-RU"/>
        </a:p>
      </dgm:t>
    </dgm:pt>
    <dgm:pt modelId="{706F4227-30E0-4563-A3E3-83318EC8B3E1}">
      <dgm:prSet phldrT="[Текст]" custT="1"/>
      <dgm:spPr/>
      <dgm:t>
        <a:bodyPr/>
        <a:lstStyle/>
        <a:p>
          <a:r>
            <a:rPr lang="ru-RU" sz="2400" dirty="0" smtClean="0"/>
            <a:t>бланк регистрации </a:t>
          </a:r>
          <a:endParaRPr lang="ru-RU" sz="2400" dirty="0"/>
        </a:p>
      </dgm:t>
    </dgm:pt>
    <dgm:pt modelId="{3A5B202B-75FE-4E5A-B497-C1C9EE6CC1F9}" type="parTrans" cxnId="{BD2E46BA-1CB5-4126-B503-79B42806F80C}">
      <dgm:prSet/>
      <dgm:spPr/>
      <dgm:t>
        <a:bodyPr/>
        <a:lstStyle/>
        <a:p>
          <a:endParaRPr lang="ru-RU"/>
        </a:p>
      </dgm:t>
    </dgm:pt>
    <dgm:pt modelId="{EC02E2DD-6683-4A00-9D26-213325D8E84B}" type="sibTrans" cxnId="{BD2E46BA-1CB5-4126-B503-79B42806F80C}">
      <dgm:prSet/>
      <dgm:spPr/>
      <dgm:t>
        <a:bodyPr/>
        <a:lstStyle/>
        <a:p>
          <a:endParaRPr lang="ru-RU"/>
        </a:p>
      </dgm:t>
    </dgm:pt>
    <dgm:pt modelId="{58DFF55E-5D8B-435C-B171-4EDBAE5DE802}">
      <dgm:prSet phldrT="[Текст]" custT="1"/>
      <dgm:spPr/>
      <dgm:t>
        <a:bodyPr/>
        <a:lstStyle/>
        <a:p>
          <a:r>
            <a:rPr lang="ru-RU" sz="2400" dirty="0" smtClean="0"/>
            <a:t>бланк записи</a:t>
          </a:r>
          <a:endParaRPr lang="ru-RU" sz="2400" dirty="0"/>
        </a:p>
      </dgm:t>
    </dgm:pt>
    <dgm:pt modelId="{C5A9426F-7223-4284-83EC-E909986E2ECF}" type="parTrans" cxnId="{0CC8D8DC-D485-438A-8937-248EBEAA2EFF}">
      <dgm:prSet/>
      <dgm:spPr/>
      <dgm:t>
        <a:bodyPr/>
        <a:lstStyle/>
        <a:p>
          <a:endParaRPr lang="ru-RU"/>
        </a:p>
      </dgm:t>
    </dgm:pt>
    <dgm:pt modelId="{8F18B360-879D-431F-9F7B-85580F8A9DBA}" type="sibTrans" cxnId="{0CC8D8DC-D485-438A-8937-248EBEAA2EFF}">
      <dgm:prSet/>
      <dgm:spPr/>
      <dgm:t>
        <a:bodyPr/>
        <a:lstStyle/>
        <a:p>
          <a:endParaRPr lang="ru-RU"/>
        </a:p>
      </dgm:t>
    </dgm:pt>
    <dgm:pt modelId="{BA7706BC-B52A-4C50-B63C-987F4C475A27}" type="pres">
      <dgm:prSet presAssocID="{F8D5FC15-BA99-4109-90D9-3C72B900C27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D9BA36-BA46-4766-9A39-6A7743442E0F}" type="pres">
      <dgm:prSet presAssocID="{F8D5FC15-BA99-4109-90D9-3C72B900C273}" presName="wedge1" presStyleLbl="node1" presStyleIdx="0" presStyleCnt="3"/>
      <dgm:spPr/>
      <dgm:t>
        <a:bodyPr/>
        <a:lstStyle/>
        <a:p>
          <a:endParaRPr lang="ru-RU"/>
        </a:p>
      </dgm:t>
    </dgm:pt>
    <dgm:pt modelId="{1AC285E8-167A-4EED-8A49-47A26BE6B61A}" type="pres">
      <dgm:prSet presAssocID="{F8D5FC15-BA99-4109-90D9-3C72B900C273}" presName="dummy1a" presStyleCnt="0"/>
      <dgm:spPr/>
    </dgm:pt>
    <dgm:pt modelId="{01C3B07E-D82B-42C7-8D4F-A6843B4FAF39}" type="pres">
      <dgm:prSet presAssocID="{F8D5FC15-BA99-4109-90D9-3C72B900C273}" presName="dummy1b" presStyleCnt="0"/>
      <dgm:spPr/>
    </dgm:pt>
    <dgm:pt modelId="{83594FCC-2DAF-4F09-B101-29DF126E161B}" type="pres">
      <dgm:prSet presAssocID="{F8D5FC15-BA99-4109-90D9-3C72B900C27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69E88C-9B61-404A-9164-BDF6EE1B9D9D}" type="pres">
      <dgm:prSet presAssocID="{F8D5FC15-BA99-4109-90D9-3C72B900C273}" presName="wedge2" presStyleLbl="node1" presStyleIdx="1" presStyleCnt="3"/>
      <dgm:spPr/>
      <dgm:t>
        <a:bodyPr/>
        <a:lstStyle/>
        <a:p>
          <a:endParaRPr lang="ru-RU"/>
        </a:p>
      </dgm:t>
    </dgm:pt>
    <dgm:pt modelId="{173EE520-8138-42A1-B09B-4374A8A9B848}" type="pres">
      <dgm:prSet presAssocID="{F8D5FC15-BA99-4109-90D9-3C72B900C273}" presName="dummy2a" presStyleCnt="0"/>
      <dgm:spPr/>
    </dgm:pt>
    <dgm:pt modelId="{F8B492CF-ABBF-4E4E-862D-D5850BB72D46}" type="pres">
      <dgm:prSet presAssocID="{F8D5FC15-BA99-4109-90D9-3C72B900C273}" presName="dummy2b" presStyleCnt="0"/>
      <dgm:spPr/>
    </dgm:pt>
    <dgm:pt modelId="{E45935AD-4F79-45AC-8AD9-525329D3BC8D}" type="pres">
      <dgm:prSet presAssocID="{F8D5FC15-BA99-4109-90D9-3C72B900C27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DF50F-E123-4FB8-9A9E-B487137A0BB8}" type="pres">
      <dgm:prSet presAssocID="{F8D5FC15-BA99-4109-90D9-3C72B900C273}" presName="wedge3" presStyleLbl="node1" presStyleIdx="2" presStyleCnt="3" custScaleX="94837" custScaleY="104936"/>
      <dgm:spPr/>
      <dgm:t>
        <a:bodyPr/>
        <a:lstStyle/>
        <a:p>
          <a:endParaRPr lang="ru-RU"/>
        </a:p>
      </dgm:t>
    </dgm:pt>
    <dgm:pt modelId="{342EBB81-8CBF-4BBD-B0E0-342737876310}" type="pres">
      <dgm:prSet presAssocID="{F8D5FC15-BA99-4109-90D9-3C72B900C273}" presName="dummy3a" presStyleCnt="0"/>
      <dgm:spPr/>
    </dgm:pt>
    <dgm:pt modelId="{C380039C-8C4D-443E-937C-300CB85D9A24}" type="pres">
      <dgm:prSet presAssocID="{F8D5FC15-BA99-4109-90D9-3C72B900C273}" presName="dummy3b" presStyleCnt="0"/>
      <dgm:spPr/>
    </dgm:pt>
    <dgm:pt modelId="{AFD77FCB-DF6B-434D-A371-BCCA8343E128}" type="pres">
      <dgm:prSet presAssocID="{F8D5FC15-BA99-4109-90D9-3C72B900C27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24082-F125-4E88-AC43-449BF54C7A3A}" type="pres">
      <dgm:prSet presAssocID="{723573C6-B74E-4ECE-9D9F-8E49D3102AF7}" presName="arrowWedge1" presStyleLbl="fgSibTrans2D1" presStyleIdx="0" presStyleCnt="3"/>
      <dgm:spPr/>
    </dgm:pt>
    <dgm:pt modelId="{444EA253-E893-4804-A9EA-A48066027111}" type="pres">
      <dgm:prSet presAssocID="{EC02E2DD-6683-4A00-9D26-213325D8E84B}" presName="arrowWedge2" presStyleLbl="fgSibTrans2D1" presStyleIdx="1" presStyleCnt="3"/>
      <dgm:spPr/>
    </dgm:pt>
    <dgm:pt modelId="{E5FD6335-4177-4AE4-BD48-66D8EF1B06CF}" type="pres">
      <dgm:prSet presAssocID="{8F18B360-879D-431F-9F7B-85580F8A9DBA}" presName="arrowWedge3" presStyleLbl="fgSibTrans2D1" presStyleIdx="2" presStyleCnt="3"/>
      <dgm:spPr/>
    </dgm:pt>
  </dgm:ptLst>
  <dgm:cxnLst>
    <dgm:cxn modelId="{1EB9B2A3-6D01-4EA8-BA52-779D73FB0B85}" type="presOf" srcId="{58DFF55E-5D8B-435C-B171-4EDBAE5DE802}" destId="{BD0DF50F-E123-4FB8-9A9E-B487137A0BB8}" srcOrd="0" destOrd="0" presId="urn:microsoft.com/office/officeart/2005/8/layout/cycle8"/>
    <dgm:cxn modelId="{BD2E46BA-1CB5-4126-B503-79B42806F80C}" srcId="{F8D5FC15-BA99-4109-90D9-3C72B900C273}" destId="{706F4227-30E0-4563-A3E3-83318EC8B3E1}" srcOrd="1" destOrd="0" parTransId="{3A5B202B-75FE-4E5A-B497-C1C9EE6CC1F9}" sibTransId="{EC02E2DD-6683-4A00-9D26-213325D8E84B}"/>
    <dgm:cxn modelId="{FD10BD9D-4551-4D77-A094-03019846DF5E}" type="presOf" srcId="{17294E3D-1DE4-4CCB-BC69-9ABDCE200C44}" destId="{83594FCC-2DAF-4F09-B101-29DF126E161B}" srcOrd="1" destOrd="0" presId="urn:microsoft.com/office/officeart/2005/8/layout/cycle8"/>
    <dgm:cxn modelId="{BEFAE889-82A9-43D0-B07D-A65007F2F293}" type="presOf" srcId="{17294E3D-1DE4-4CCB-BC69-9ABDCE200C44}" destId="{C9D9BA36-BA46-4766-9A39-6A7743442E0F}" srcOrd="0" destOrd="0" presId="urn:microsoft.com/office/officeart/2005/8/layout/cycle8"/>
    <dgm:cxn modelId="{0CC8D8DC-D485-438A-8937-248EBEAA2EFF}" srcId="{F8D5FC15-BA99-4109-90D9-3C72B900C273}" destId="{58DFF55E-5D8B-435C-B171-4EDBAE5DE802}" srcOrd="2" destOrd="0" parTransId="{C5A9426F-7223-4284-83EC-E909986E2ECF}" sibTransId="{8F18B360-879D-431F-9F7B-85580F8A9DBA}"/>
    <dgm:cxn modelId="{C0CB0A79-56CD-4D64-8EFE-98ED36C162C9}" type="presOf" srcId="{58DFF55E-5D8B-435C-B171-4EDBAE5DE802}" destId="{AFD77FCB-DF6B-434D-A371-BCCA8343E128}" srcOrd="1" destOrd="0" presId="urn:microsoft.com/office/officeart/2005/8/layout/cycle8"/>
    <dgm:cxn modelId="{4579E2C7-0402-432B-830D-B5A3C94A8FA2}" type="presOf" srcId="{F8D5FC15-BA99-4109-90D9-3C72B900C273}" destId="{BA7706BC-B52A-4C50-B63C-987F4C475A27}" srcOrd="0" destOrd="0" presId="urn:microsoft.com/office/officeart/2005/8/layout/cycle8"/>
    <dgm:cxn modelId="{AE3FA6D4-BECA-45C2-85F9-11C25B057F4D}" type="presOf" srcId="{706F4227-30E0-4563-A3E3-83318EC8B3E1}" destId="{B669E88C-9B61-404A-9164-BDF6EE1B9D9D}" srcOrd="0" destOrd="0" presId="urn:microsoft.com/office/officeart/2005/8/layout/cycle8"/>
    <dgm:cxn modelId="{857F6D4C-4127-4E35-87B3-31905BF437D9}" type="presOf" srcId="{706F4227-30E0-4563-A3E3-83318EC8B3E1}" destId="{E45935AD-4F79-45AC-8AD9-525329D3BC8D}" srcOrd="1" destOrd="0" presId="urn:microsoft.com/office/officeart/2005/8/layout/cycle8"/>
    <dgm:cxn modelId="{E47C2D4B-FC75-4BFE-9EB6-A7E3897025DA}" srcId="{F8D5FC15-BA99-4109-90D9-3C72B900C273}" destId="{17294E3D-1DE4-4CCB-BC69-9ABDCE200C44}" srcOrd="0" destOrd="0" parTransId="{861ED891-0825-451F-A89E-05B5CE30A17B}" sibTransId="{723573C6-B74E-4ECE-9D9F-8E49D3102AF7}"/>
    <dgm:cxn modelId="{A4A80B9F-DC8E-49D9-823B-A70A6BEB4FAA}" type="presParOf" srcId="{BA7706BC-B52A-4C50-B63C-987F4C475A27}" destId="{C9D9BA36-BA46-4766-9A39-6A7743442E0F}" srcOrd="0" destOrd="0" presId="urn:microsoft.com/office/officeart/2005/8/layout/cycle8"/>
    <dgm:cxn modelId="{E4C3AADD-1127-4EBF-935B-8C5015EF8198}" type="presParOf" srcId="{BA7706BC-B52A-4C50-B63C-987F4C475A27}" destId="{1AC285E8-167A-4EED-8A49-47A26BE6B61A}" srcOrd="1" destOrd="0" presId="urn:microsoft.com/office/officeart/2005/8/layout/cycle8"/>
    <dgm:cxn modelId="{EA76CC8E-14C5-4EBB-A006-944D18F0341A}" type="presParOf" srcId="{BA7706BC-B52A-4C50-B63C-987F4C475A27}" destId="{01C3B07E-D82B-42C7-8D4F-A6843B4FAF39}" srcOrd="2" destOrd="0" presId="urn:microsoft.com/office/officeart/2005/8/layout/cycle8"/>
    <dgm:cxn modelId="{AB683807-7820-4F71-A995-BC6F9A6942C5}" type="presParOf" srcId="{BA7706BC-B52A-4C50-B63C-987F4C475A27}" destId="{83594FCC-2DAF-4F09-B101-29DF126E161B}" srcOrd="3" destOrd="0" presId="urn:microsoft.com/office/officeart/2005/8/layout/cycle8"/>
    <dgm:cxn modelId="{9E347DBB-8976-4A20-9559-49E477A855B2}" type="presParOf" srcId="{BA7706BC-B52A-4C50-B63C-987F4C475A27}" destId="{B669E88C-9B61-404A-9164-BDF6EE1B9D9D}" srcOrd="4" destOrd="0" presId="urn:microsoft.com/office/officeart/2005/8/layout/cycle8"/>
    <dgm:cxn modelId="{FB4C7FAE-3F93-429A-998F-10F67CACEE5B}" type="presParOf" srcId="{BA7706BC-B52A-4C50-B63C-987F4C475A27}" destId="{173EE520-8138-42A1-B09B-4374A8A9B848}" srcOrd="5" destOrd="0" presId="urn:microsoft.com/office/officeart/2005/8/layout/cycle8"/>
    <dgm:cxn modelId="{07F2EBDB-99AE-464E-AEB2-2E1460BEB24B}" type="presParOf" srcId="{BA7706BC-B52A-4C50-B63C-987F4C475A27}" destId="{F8B492CF-ABBF-4E4E-862D-D5850BB72D46}" srcOrd="6" destOrd="0" presId="urn:microsoft.com/office/officeart/2005/8/layout/cycle8"/>
    <dgm:cxn modelId="{6DDDE7FA-20B3-4A1B-891F-0A5F333DB84C}" type="presParOf" srcId="{BA7706BC-B52A-4C50-B63C-987F4C475A27}" destId="{E45935AD-4F79-45AC-8AD9-525329D3BC8D}" srcOrd="7" destOrd="0" presId="urn:microsoft.com/office/officeart/2005/8/layout/cycle8"/>
    <dgm:cxn modelId="{4C0633BF-3557-4261-86DE-0773AF4D749A}" type="presParOf" srcId="{BA7706BC-B52A-4C50-B63C-987F4C475A27}" destId="{BD0DF50F-E123-4FB8-9A9E-B487137A0BB8}" srcOrd="8" destOrd="0" presId="urn:microsoft.com/office/officeart/2005/8/layout/cycle8"/>
    <dgm:cxn modelId="{66E4DF55-D4ED-49C3-BBFF-26A68358A1E0}" type="presParOf" srcId="{BA7706BC-B52A-4C50-B63C-987F4C475A27}" destId="{342EBB81-8CBF-4BBD-B0E0-342737876310}" srcOrd="9" destOrd="0" presId="urn:microsoft.com/office/officeart/2005/8/layout/cycle8"/>
    <dgm:cxn modelId="{ECBDD337-8ECD-453B-B734-75C8D1771EE8}" type="presParOf" srcId="{BA7706BC-B52A-4C50-B63C-987F4C475A27}" destId="{C380039C-8C4D-443E-937C-300CB85D9A24}" srcOrd="10" destOrd="0" presId="urn:microsoft.com/office/officeart/2005/8/layout/cycle8"/>
    <dgm:cxn modelId="{03EC6BEC-4831-4284-8170-CB4FC4C0E27A}" type="presParOf" srcId="{BA7706BC-B52A-4C50-B63C-987F4C475A27}" destId="{AFD77FCB-DF6B-434D-A371-BCCA8343E128}" srcOrd="11" destOrd="0" presId="urn:microsoft.com/office/officeart/2005/8/layout/cycle8"/>
    <dgm:cxn modelId="{EB4DA84B-6F00-4652-8C1B-72A40956FA2D}" type="presParOf" srcId="{BA7706BC-B52A-4C50-B63C-987F4C475A27}" destId="{2E824082-F125-4E88-AC43-449BF54C7A3A}" srcOrd="12" destOrd="0" presId="urn:microsoft.com/office/officeart/2005/8/layout/cycle8"/>
    <dgm:cxn modelId="{AF24BECC-0E72-461B-8F8F-0B51E78F63BB}" type="presParOf" srcId="{BA7706BC-B52A-4C50-B63C-987F4C475A27}" destId="{444EA253-E893-4804-A9EA-A48066027111}" srcOrd="13" destOrd="0" presId="urn:microsoft.com/office/officeart/2005/8/layout/cycle8"/>
    <dgm:cxn modelId="{1FE94DDC-6A3A-4338-8126-B33BDF99C094}" type="presParOf" srcId="{BA7706BC-B52A-4C50-B63C-987F4C475A27}" destId="{E5FD6335-4177-4AE4-BD48-66D8EF1B06C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8709708D-BEE4-472B-9F10-76B07ECACF8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588C398-8878-4951-A87C-BC70EBC50BA7}">
      <dgm:prSet phldrT="[Текст]"/>
      <dgm:spPr/>
      <dgm:t>
        <a:bodyPr/>
        <a:lstStyle/>
        <a:p>
          <a:r>
            <a:rPr lang="ru-RU" dirty="0" smtClean="0"/>
            <a:t>Эксперты осуществляют проверку в соответствии с критериями оценивания*</a:t>
          </a:r>
          <a:endParaRPr lang="ru-RU" dirty="0"/>
        </a:p>
      </dgm:t>
    </dgm:pt>
    <dgm:pt modelId="{BB431B64-4676-4F9D-9BB6-5B0428C99FB8}" type="parTrans" cxnId="{B486DFCE-07DA-4CBC-B301-3E3C0651B4ED}">
      <dgm:prSet/>
      <dgm:spPr/>
      <dgm:t>
        <a:bodyPr/>
        <a:lstStyle/>
        <a:p>
          <a:endParaRPr lang="ru-RU"/>
        </a:p>
      </dgm:t>
    </dgm:pt>
    <dgm:pt modelId="{21824806-9B3E-4E6B-B9BB-143C6E587782}" type="sibTrans" cxnId="{B486DFCE-07DA-4CBC-B301-3E3C0651B4ED}">
      <dgm:prSet/>
      <dgm:spPr/>
      <dgm:t>
        <a:bodyPr/>
        <a:lstStyle/>
        <a:p>
          <a:endParaRPr lang="ru-RU"/>
        </a:p>
      </dgm:t>
    </dgm:pt>
    <dgm:pt modelId="{513959EA-B338-42EA-8D05-97F1D4026820}">
      <dgm:prSet phldrT="[Текст]"/>
      <dgm:spPr/>
      <dgm:t>
        <a:bodyPr/>
        <a:lstStyle/>
        <a:p>
          <a:r>
            <a:rPr lang="ru-RU" dirty="0" smtClean="0"/>
            <a:t>Результаты проверки вносят в копии бланков регистрации и форму ИС-06 </a:t>
          </a:r>
          <a:endParaRPr lang="ru-RU" dirty="0"/>
        </a:p>
      </dgm:t>
    </dgm:pt>
    <dgm:pt modelId="{D606C4C6-7EA7-4EF7-B7B0-CF9CEB2755FC}" type="parTrans" cxnId="{9EC76F15-17EA-4110-8166-A0F91F463397}">
      <dgm:prSet/>
      <dgm:spPr/>
      <dgm:t>
        <a:bodyPr/>
        <a:lstStyle/>
        <a:p>
          <a:endParaRPr lang="ru-RU"/>
        </a:p>
      </dgm:t>
    </dgm:pt>
    <dgm:pt modelId="{12E25E7B-3BAA-4A3C-9CDA-20AAD4D03E07}" type="sibTrans" cxnId="{9EC76F15-17EA-4110-8166-A0F91F463397}">
      <dgm:prSet/>
      <dgm:spPr/>
      <dgm:t>
        <a:bodyPr/>
        <a:lstStyle/>
        <a:p>
          <a:endParaRPr lang="ru-RU"/>
        </a:p>
      </dgm:t>
    </dgm:pt>
    <dgm:pt modelId="{B5895D9F-4B59-4239-B5A2-F138FAA9C336}">
      <dgm:prSet phldrT="[Текст]"/>
      <dgm:spPr/>
      <dgm:t>
        <a:bodyPr/>
        <a:lstStyle/>
        <a:p>
          <a:r>
            <a:rPr lang="ru-RU" dirty="0" smtClean="0"/>
            <a:t>Копии бланков и форму ИС-06 передают ответственному в ОО</a:t>
          </a:r>
          <a:endParaRPr lang="ru-RU" dirty="0"/>
        </a:p>
      </dgm:t>
    </dgm:pt>
    <dgm:pt modelId="{F9B8A161-C4B0-45F9-91F5-C3BBCA4D2F8F}" type="parTrans" cxnId="{915A7728-97DD-46AA-96A6-72AEE56F0D4B}">
      <dgm:prSet/>
      <dgm:spPr/>
      <dgm:t>
        <a:bodyPr/>
        <a:lstStyle/>
        <a:p>
          <a:endParaRPr lang="ru-RU"/>
        </a:p>
      </dgm:t>
    </dgm:pt>
    <dgm:pt modelId="{30D396DF-E497-4764-BB36-287B817FFD2D}" type="sibTrans" cxnId="{915A7728-97DD-46AA-96A6-72AEE56F0D4B}">
      <dgm:prSet/>
      <dgm:spPr/>
      <dgm:t>
        <a:bodyPr/>
        <a:lstStyle/>
        <a:p>
          <a:endParaRPr lang="ru-RU"/>
        </a:p>
      </dgm:t>
    </dgm:pt>
    <dgm:pt modelId="{B3FAD8B4-877D-4088-A548-C422C2F5419F}" type="pres">
      <dgm:prSet presAssocID="{8709708D-BEE4-472B-9F10-76B07ECACF8B}" presName="Name0" presStyleCnt="0">
        <dgm:presLayoutVars>
          <dgm:dir/>
          <dgm:animLvl val="lvl"/>
          <dgm:resizeHandles val="exact"/>
        </dgm:presLayoutVars>
      </dgm:prSet>
      <dgm:spPr/>
    </dgm:pt>
    <dgm:pt modelId="{DFFE8143-AA6C-48A5-8CBC-037EF40B8F83}" type="pres">
      <dgm:prSet presAssocID="{A588C398-8878-4951-A87C-BC70EBC50BA7}" presName="parTxOnly" presStyleLbl="node1" presStyleIdx="0" presStyleCnt="3" custScaleX="1145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394C21-B000-42E8-BC72-2F4F43347D6C}" type="pres">
      <dgm:prSet presAssocID="{21824806-9B3E-4E6B-B9BB-143C6E587782}" presName="parTxOnlySpace" presStyleCnt="0"/>
      <dgm:spPr/>
    </dgm:pt>
    <dgm:pt modelId="{4D55F6D3-59DC-4460-BB9B-5A837C213F9D}" type="pres">
      <dgm:prSet presAssocID="{513959EA-B338-42EA-8D05-97F1D402682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62D3E-BA33-4227-AEF4-392278B25AF0}" type="pres">
      <dgm:prSet presAssocID="{12E25E7B-3BAA-4A3C-9CDA-20AAD4D03E07}" presName="parTxOnlySpace" presStyleCnt="0"/>
      <dgm:spPr/>
    </dgm:pt>
    <dgm:pt modelId="{0D7A77AE-F939-4B8B-B1BE-24686EFA2505}" type="pres">
      <dgm:prSet presAssocID="{B5895D9F-4B59-4239-B5A2-F138FAA9C33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B384F-6CAF-469D-A80A-4F4D3ED0B979}" type="presOf" srcId="{B5895D9F-4B59-4239-B5A2-F138FAA9C336}" destId="{0D7A77AE-F939-4B8B-B1BE-24686EFA2505}" srcOrd="0" destOrd="0" presId="urn:microsoft.com/office/officeart/2005/8/layout/chevron1"/>
    <dgm:cxn modelId="{915A7728-97DD-46AA-96A6-72AEE56F0D4B}" srcId="{8709708D-BEE4-472B-9F10-76B07ECACF8B}" destId="{B5895D9F-4B59-4239-B5A2-F138FAA9C336}" srcOrd="2" destOrd="0" parTransId="{F9B8A161-C4B0-45F9-91F5-C3BBCA4D2F8F}" sibTransId="{30D396DF-E497-4764-BB36-287B817FFD2D}"/>
    <dgm:cxn modelId="{A65A98A8-4B85-444C-A90B-388F5F22E272}" type="presOf" srcId="{513959EA-B338-42EA-8D05-97F1D4026820}" destId="{4D55F6D3-59DC-4460-BB9B-5A837C213F9D}" srcOrd="0" destOrd="0" presId="urn:microsoft.com/office/officeart/2005/8/layout/chevron1"/>
    <dgm:cxn modelId="{FEB92CEA-68DB-4E43-97D1-DABE00F4C21D}" type="presOf" srcId="{8709708D-BEE4-472B-9F10-76B07ECACF8B}" destId="{B3FAD8B4-877D-4088-A548-C422C2F5419F}" srcOrd="0" destOrd="0" presId="urn:microsoft.com/office/officeart/2005/8/layout/chevron1"/>
    <dgm:cxn modelId="{B486DFCE-07DA-4CBC-B301-3E3C0651B4ED}" srcId="{8709708D-BEE4-472B-9F10-76B07ECACF8B}" destId="{A588C398-8878-4951-A87C-BC70EBC50BA7}" srcOrd="0" destOrd="0" parTransId="{BB431B64-4676-4F9D-9BB6-5B0428C99FB8}" sibTransId="{21824806-9B3E-4E6B-B9BB-143C6E587782}"/>
    <dgm:cxn modelId="{283AE402-8779-4E7E-8A8B-E8C8F3CD3E4F}" type="presOf" srcId="{A588C398-8878-4951-A87C-BC70EBC50BA7}" destId="{DFFE8143-AA6C-48A5-8CBC-037EF40B8F83}" srcOrd="0" destOrd="0" presId="urn:microsoft.com/office/officeart/2005/8/layout/chevron1"/>
    <dgm:cxn modelId="{9EC76F15-17EA-4110-8166-A0F91F463397}" srcId="{8709708D-BEE4-472B-9F10-76B07ECACF8B}" destId="{513959EA-B338-42EA-8D05-97F1D4026820}" srcOrd="1" destOrd="0" parTransId="{D606C4C6-7EA7-4EF7-B7B0-CF9CEB2755FC}" sibTransId="{12E25E7B-3BAA-4A3C-9CDA-20AAD4D03E07}"/>
    <dgm:cxn modelId="{B182A701-48AC-459E-B068-E4CA59236D93}" type="presParOf" srcId="{B3FAD8B4-877D-4088-A548-C422C2F5419F}" destId="{DFFE8143-AA6C-48A5-8CBC-037EF40B8F83}" srcOrd="0" destOrd="0" presId="urn:microsoft.com/office/officeart/2005/8/layout/chevron1"/>
    <dgm:cxn modelId="{AAAA18A7-1780-4851-840A-FC81C72C52AE}" type="presParOf" srcId="{B3FAD8B4-877D-4088-A548-C422C2F5419F}" destId="{9D394C21-B000-42E8-BC72-2F4F43347D6C}" srcOrd="1" destOrd="0" presId="urn:microsoft.com/office/officeart/2005/8/layout/chevron1"/>
    <dgm:cxn modelId="{85258C4D-FC7E-4EA9-964B-00DF7817F07E}" type="presParOf" srcId="{B3FAD8B4-877D-4088-A548-C422C2F5419F}" destId="{4D55F6D3-59DC-4460-BB9B-5A837C213F9D}" srcOrd="2" destOrd="0" presId="urn:microsoft.com/office/officeart/2005/8/layout/chevron1"/>
    <dgm:cxn modelId="{1C0E422F-9EFC-4BA9-9779-D9F7240E621B}" type="presParOf" srcId="{B3FAD8B4-877D-4088-A548-C422C2F5419F}" destId="{75762D3E-BA33-4227-AEF4-392278B25AF0}" srcOrd="3" destOrd="0" presId="urn:microsoft.com/office/officeart/2005/8/layout/chevron1"/>
    <dgm:cxn modelId="{C5ACA7B5-EC3B-4DB8-BC5D-331340DB8F59}" type="presParOf" srcId="{B3FAD8B4-877D-4088-A548-C422C2F5419F}" destId="{0D7A77AE-F939-4B8B-B1BE-24686EFA250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FB25F252-2912-43CB-93FE-E9FDF91A20F5}" type="doc">
      <dgm:prSet loTypeId="urn:microsoft.com/office/officeart/2005/8/layout/hProcess9" loCatId="process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3296B278-AE13-4105-8E3A-096945BAF923}">
      <dgm:prSet phldrT="[Текст]" custT="1"/>
      <dgm:spPr/>
      <dgm:t>
        <a:bodyPr/>
        <a:lstStyle/>
        <a:p>
          <a:r>
            <a:rPr lang="ru-RU" sz="2000" dirty="0" smtClean="0">
              <a:latin typeface="+mn-lt"/>
            </a:rPr>
            <a:t>Обеспечивает проверку ИС-11</a:t>
          </a:r>
          <a:endParaRPr lang="ru-RU" sz="2000" dirty="0">
            <a:latin typeface="+mn-lt"/>
          </a:endParaRPr>
        </a:p>
      </dgm:t>
    </dgm:pt>
    <dgm:pt modelId="{C8AB915E-C49A-4497-85A0-029664FAC847}" type="parTrans" cxnId="{CA8B01FB-81FF-4B0D-99BC-1DDB1BFA782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EF15F89-2424-415E-8999-79C6344B0EA8}" type="sibTrans" cxnId="{CA8B01FB-81FF-4B0D-99BC-1DDB1BFA782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B24468F1-8330-4B1B-8FCE-FBED9AFB600F}">
      <dgm:prSet phldrT="[Текст]" custT="1"/>
      <dgm:spPr/>
      <dgm:t>
        <a:bodyPr/>
        <a:lstStyle/>
        <a:p>
          <a:r>
            <a:rPr lang="ru-RU" sz="2000" dirty="0" smtClean="0">
              <a:latin typeface="+mn-lt"/>
            </a:rPr>
            <a:t>Организует работу по внесению результатов проверки в формы ИС-6 и оригиналы бланков </a:t>
          </a:r>
          <a:endParaRPr lang="ru-RU" sz="2000" dirty="0">
            <a:latin typeface="+mn-lt"/>
          </a:endParaRPr>
        </a:p>
      </dgm:t>
    </dgm:pt>
    <dgm:pt modelId="{324508B4-BC89-419C-8F3F-A75E57179DE0}" type="parTrans" cxnId="{31E88F5D-0BCB-4BAE-8778-48EF8BE781C4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5E58AC3-59F5-454E-AB51-0BD68F0FF70C}" type="sibTrans" cxnId="{31E88F5D-0BCB-4BAE-8778-48EF8BE781C4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51F93CC-9A40-43D9-B192-4591F0E3B4DF}">
      <dgm:prSet phldrT="[Текст]" custT="1"/>
      <dgm:spPr/>
      <dgm:t>
        <a:bodyPr/>
        <a:lstStyle/>
        <a:p>
          <a:r>
            <a:rPr lang="ru-RU" sz="2000" dirty="0" smtClean="0">
              <a:latin typeface="+mn-lt"/>
            </a:rPr>
            <a:t>Контролирует передачу оригиналов бланков , форм ИС-5, ИС-6, ИС-7, ИС-8, ИС-9, СПб-1, СПб-8, служебной записки со списком неявившихся  районному координатору</a:t>
          </a:r>
          <a:endParaRPr lang="ru-RU" sz="2000" dirty="0">
            <a:latin typeface="+mn-lt"/>
          </a:endParaRPr>
        </a:p>
      </dgm:t>
    </dgm:pt>
    <dgm:pt modelId="{57FA64BB-0DB4-419D-BA20-520237A846B3}" type="parTrans" cxnId="{83188697-0C8E-425C-8B5E-3AEAAC9C4A75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3EC82F63-2013-4F3F-830C-3455F73493C4}" type="sibTrans" cxnId="{83188697-0C8E-425C-8B5E-3AEAAC9C4A75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389A681D-269E-4600-A074-D1D22F52A102}">
      <dgm:prSet phldrT="[Текст]" custT="1"/>
      <dgm:spPr/>
      <dgm:t>
        <a:bodyPr/>
        <a:lstStyle/>
        <a:p>
          <a:r>
            <a:rPr lang="ru-RU" sz="2000" dirty="0" smtClean="0">
              <a:latin typeface="+mn-lt"/>
            </a:rPr>
            <a:t>Обеспечивает  безопасное хранение копий бланков не менее месяца с момента проведения ИС-11</a:t>
          </a:r>
          <a:endParaRPr lang="ru-RU" sz="2000" dirty="0">
            <a:latin typeface="+mn-lt"/>
          </a:endParaRPr>
        </a:p>
      </dgm:t>
    </dgm:pt>
    <dgm:pt modelId="{B49137C7-4773-443E-AD34-C92FAD4667B1}" type="parTrans" cxnId="{30E2E81A-7839-4612-B67A-7790AB961F2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8DF5D0E2-D407-47BB-9EAF-C0E2A43CC355}" type="sibTrans" cxnId="{30E2E81A-7839-4612-B67A-7790AB961F2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D1D7CBC5-0926-4815-BC34-0148A68C5ECA}" type="pres">
      <dgm:prSet presAssocID="{FB25F252-2912-43CB-93FE-E9FDF91A20F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E5F6DF-54F0-44BE-A645-A7C81EAD4DD0}" type="pres">
      <dgm:prSet presAssocID="{FB25F252-2912-43CB-93FE-E9FDF91A20F5}" presName="arrow" presStyleLbl="bgShp" presStyleIdx="0" presStyleCnt="1"/>
      <dgm:spPr/>
    </dgm:pt>
    <dgm:pt modelId="{6AEA1DA4-FDC3-4029-BC89-B3235CE83EE2}" type="pres">
      <dgm:prSet presAssocID="{FB25F252-2912-43CB-93FE-E9FDF91A20F5}" presName="linearProcess" presStyleCnt="0"/>
      <dgm:spPr/>
    </dgm:pt>
    <dgm:pt modelId="{01A76904-078F-4DC4-ACC0-C447624E0037}" type="pres">
      <dgm:prSet presAssocID="{3296B278-AE13-4105-8E3A-096945BAF923}" presName="textNode" presStyleLbl="node1" presStyleIdx="0" presStyleCnt="4" custScaleX="392847" custScaleY="211247" custLinFactNeighborX="-9480" custLinFactNeighborY="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E6A8B-FDC4-426B-B1A5-521D8ED7C607}" type="pres">
      <dgm:prSet presAssocID="{9EF15F89-2424-415E-8999-79C6344B0EA8}" presName="sibTrans" presStyleCnt="0"/>
      <dgm:spPr/>
    </dgm:pt>
    <dgm:pt modelId="{6437E83B-F6BC-462F-9CF6-D56552C85B0A}" type="pres">
      <dgm:prSet presAssocID="{B24468F1-8330-4B1B-8FCE-FBED9AFB600F}" presName="textNode" presStyleLbl="node1" presStyleIdx="1" presStyleCnt="4" custScaleX="390196" custScaleY="211247" custLinFactX="-37639" custLinFactNeighborX="-100000" custLinFactNeighborY="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B773B-26D5-4DCC-B216-C7D237AAEFC0}" type="pres">
      <dgm:prSet presAssocID="{A5E58AC3-59F5-454E-AB51-0BD68F0FF70C}" presName="sibTrans" presStyleCnt="0"/>
      <dgm:spPr/>
    </dgm:pt>
    <dgm:pt modelId="{AD391CBB-CCC2-4F67-9E74-4EC6DE81EDC8}" type="pres">
      <dgm:prSet presAssocID="{451F93CC-9A40-43D9-B192-4591F0E3B4DF}" presName="textNode" presStyleLbl="node1" presStyleIdx="2" presStyleCnt="4" custScaleX="423721" custScaleY="214047" custLinFactX="-49775" custLinFactNeighborX="-100000" custLinFactNeighborY="1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FBE363-497B-472C-9D4B-DEB850217F6C}" type="pres">
      <dgm:prSet presAssocID="{3EC82F63-2013-4F3F-830C-3455F73493C4}" presName="sibTrans" presStyleCnt="0"/>
      <dgm:spPr/>
    </dgm:pt>
    <dgm:pt modelId="{9C258E64-5372-4D8B-8017-269408625741}" type="pres">
      <dgm:prSet presAssocID="{389A681D-269E-4600-A074-D1D22F52A102}" presName="textNode" presStyleLbl="node1" presStyleIdx="3" presStyleCnt="4" custScaleX="418940" custScaleY="205790" custLinFactX="-40714" custLinFactNeighborX="-100000" custLinFactNeighborY="1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674D21-5A03-44D5-BF35-10698E6FD269}" type="presOf" srcId="{389A681D-269E-4600-A074-D1D22F52A102}" destId="{9C258E64-5372-4D8B-8017-269408625741}" srcOrd="0" destOrd="0" presId="urn:microsoft.com/office/officeart/2005/8/layout/hProcess9"/>
    <dgm:cxn modelId="{83188697-0C8E-425C-8B5E-3AEAAC9C4A75}" srcId="{FB25F252-2912-43CB-93FE-E9FDF91A20F5}" destId="{451F93CC-9A40-43D9-B192-4591F0E3B4DF}" srcOrd="2" destOrd="0" parTransId="{57FA64BB-0DB4-419D-BA20-520237A846B3}" sibTransId="{3EC82F63-2013-4F3F-830C-3455F73493C4}"/>
    <dgm:cxn modelId="{CA8B01FB-81FF-4B0D-99BC-1DDB1BFA7823}" srcId="{FB25F252-2912-43CB-93FE-E9FDF91A20F5}" destId="{3296B278-AE13-4105-8E3A-096945BAF923}" srcOrd="0" destOrd="0" parTransId="{C8AB915E-C49A-4497-85A0-029664FAC847}" sibTransId="{9EF15F89-2424-415E-8999-79C6344B0EA8}"/>
    <dgm:cxn modelId="{D3AD1FD0-2887-4220-9E63-A3E5CC88D8DC}" type="presOf" srcId="{3296B278-AE13-4105-8E3A-096945BAF923}" destId="{01A76904-078F-4DC4-ACC0-C447624E0037}" srcOrd="0" destOrd="0" presId="urn:microsoft.com/office/officeart/2005/8/layout/hProcess9"/>
    <dgm:cxn modelId="{F1C756C9-3C78-43D6-907D-449DE7EB0F3B}" type="presOf" srcId="{B24468F1-8330-4B1B-8FCE-FBED9AFB600F}" destId="{6437E83B-F6BC-462F-9CF6-D56552C85B0A}" srcOrd="0" destOrd="0" presId="urn:microsoft.com/office/officeart/2005/8/layout/hProcess9"/>
    <dgm:cxn modelId="{4C0C9392-65CF-4F91-9465-99580382AD25}" type="presOf" srcId="{FB25F252-2912-43CB-93FE-E9FDF91A20F5}" destId="{D1D7CBC5-0926-4815-BC34-0148A68C5ECA}" srcOrd="0" destOrd="0" presId="urn:microsoft.com/office/officeart/2005/8/layout/hProcess9"/>
    <dgm:cxn modelId="{F5468630-E8AE-4358-909B-A4A761295992}" type="presOf" srcId="{451F93CC-9A40-43D9-B192-4591F0E3B4DF}" destId="{AD391CBB-CCC2-4F67-9E74-4EC6DE81EDC8}" srcOrd="0" destOrd="0" presId="urn:microsoft.com/office/officeart/2005/8/layout/hProcess9"/>
    <dgm:cxn modelId="{30E2E81A-7839-4612-B67A-7790AB961F26}" srcId="{FB25F252-2912-43CB-93FE-E9FDF91A20F5}" destId="{389A681D-269E-4600-A074-D1D22F52A102}" srcOrd="3" destOrd="0" parTransId="{B49137C7-4773-443E-AD34-C92FAD4667B1}" sibTransId="{8DF5D0E2-D407-47BB-9EAF-C0E2A43CC355}"/>
    <dgm:cxn modelId="{31E88F5D-0BCB-4BAE-8778-48EF8BE781C4}" srcId="{FB25F252-2912-43CB-93FE-E9FDF91A20F5}" destId="{B24468F1-8330-4B1B-8FCE-FBED9AFB600F}" srcOrd="1" destOrd="0" parTransId="{324508B4-BC89-419C-8F3F-A75E57179DE0}" sibTransId="{A5E58AC3-59F5-454E-AB51-0BD68F0FF70C}"/>
    <dgm:cxn modelId="{F0FAC7EC-7574-49E1-92B4-2162415F69A4}" type="presParOf" srcId="{D1D7CBC5-0926-4815-BC34-0148A68C5ECA}" destId="{53E5F6DF-54F0-44BE-A645-A7C81EAD4DD0}" srcOrd="0" destOrd="0" presId="urn:microsoft.com/office/officeart/2005/8/layout/hProcess9"/>
    <dgm:cxn modelId="{B4B4E20D-1F20-4F82-BE31-71828D4908EB}" type="presParOf" srcId="{D1D7CBC5-0926-4815-BC34-0148A68C5ECA}" destId="{6AEA1DA4-FDC3-4029-BC89-B3235CE83EE2}" srcOrd="1" destOrd="0" presId="urn:microsoft.com/office/officeart/2005/8/layout/hProcess9"/>
    <dgm:cxn modelId="{3190A94F-5FD5-41C2-A512-15A3AC812906}" type="presParOf" srcId="{6AEA1DA4-FDC3-4029-BC89-B3235CE83EE2}" destId="{01A76904-078F-4DC4-ACC0-C447624E0037}" srcOrd="0" destOrd="0" presId="urn:microsoft.com/office/officeart/2005/8/layout/hProcess9"/>
    <dgm:cxn modelId="{32FF0F14-E0F7-4FF3-8CA3-0DBDFBF7B9FF}" type="presParOf" srcId="{6AEA1DA4-FDC3-4029-BC89-B3235CE83EE2}" destId="{0B3E6A8B-FDC4-426B-B1A5-521D8ED7C607}" srcOrd="1" destOrd="0" presId="urn:microsoft.com/office/officeart/2005/8/layout/hProcess9"/>
    <dgm:cxn modelId="{936EE469-A2C2-44BF-9881-0A13F3C8AA87}" type="presParOf" srcId="{6AEA1DA4-FDC3-4029-BC89-B3235CE83EE2}" destId="{6437E83B-F6BC-462F-9CF6-D56552C85B0A}" srcOrd="2" destOrd="0" presId="urn:microsoft.com/office/officeart/2005/8/layout/hProcess9"/>
    <dgm:cxn modelId="{F2CC4ABC-6BD6-44A3-AFC3-DE8D8B88520E}" type="presParOf" srcId="{6AEA1DA4-FDC3-4029-BC89-B3235CE83EE2}" destId="{576B773B-26D5-4DCC-B216-C7D237AAEFC0}" srcOrd="3" destOrd="0" presId="urn:microsoft.com/office/officeart/2005/8/layout/hProcess9"/>
    <dgm:cxn modelId="{12B6E523-46FC-46D5-ACD0-D3B58D595BE5}" type="presParOf" srcId="{6AEA1DA4-FDC3-4029-BC89-B3235CE83EE2}" destId="{AD391CBB-CCC2-4F67-9E74-4EC6DE81EDC8}" srcOrd="4" destOrd="0" presId="urn:microsoft.com/office/officeart/2005/8/layout/hProcess9"/>
    <dgm:cxn modelId="{158DE669-8E3F-4FF5-9646-EBD2734C2FBA}" type="presParOf" srcId="{6AEA1DA4-FDC3-4029-BC89-B3235CE83EE2}" destId="{EAFBE363-497B-472C-9D4B-DEB850217F6C}" srcOrd="5" destOrd="0" presId="urn:microsoft.com/office/officeart/2005/8/layout/hProcess9"/>
    <dgm:cxn modelId="{FDDC7DDC-C059-47D0-88A5-CFAD8D0678B5}" type="presParOf" srcId="{6AEA1DA4-FDC3-4029-BC89-B3235CE83EE2}" destId="{9C258E64-5372-4D8B-8017-26940862574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C57A4D-2872-4876-BA0F-C09387EBB67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E808BB-0066-4315-A300-A19790299A19}">
      <dgm:prSet phldrT="[Текст]"/>
      <dgm:spPr/>
      <dgm:t>
        <a:bodyPr/>
        <a:lstStyle/>
        <a:p>
          <a:r>
            <a:rPr lang="ru-RU" dirty="0" smtClean="0"/>
            <a:t>ответственный в ОО</a:t>
          </a:r>
          <a:endParaRPr lang="ru-RU" dirty="0"/>
        </a:p>
      </dgm:t>
    </dgm:pt>
    <dgm:pt modelId="{629F1FC5-9F14-4EED-BE51-F1100061298D}" type="parTrans" cxnId="{045282BE-DDE2-4941-8BD5-13DCE9FBB03D}">
      <dgm:prSet/>
      <dgm:spPr/>
      <dgm:t>
        <a:bodyPr/>
        <a:lstStyle/>
        <a:p>
          <a:endParaRPr lang="ru-RU"/>
        </a:p>
      </dgm:t>
    </dgm:pt>
    <dgm:pt modelId="{3514F4D9-FDC4-4004-AE02-5E826CF36DF8}" type="sibTrans" cxnId="{045282BE-DDE2-4941-8BD5-13DCE9FBB03D}">
      <dgm:prSet/>
      <dgm:spPr/>
      <dgm:t>
        <a:bodyPr/>
        <a:lstStyle/>
        <a:p>
          <a:endParaRPr lang="ru-RU"/>
        </a:p>
      </dgm:t>
    </dgm:pt>
    <dgm:pt modelId="{31A28040-698A-4315-A6A8-FCCF632D0C36}">
      <dgm:prSet phldrT="[Текст]"/>
      <dgm:spPr/>
      <dgm:t>
        <a:bodyPr/>
        <a:lstStyle/>
        <a:p>
          <a:r>
            <a:rPr lang="ru-RU" dirty="0" smtClean="0"/>
            <a:t>технический специалист</a:t>
          </a:r>
          <a:endParaRPr lang="ru-RU" dirty="0"/>
        </a:p>
      </dgm:t>
    </dgm:pt>
    <dgm:pt modelId="{53873BAD-1736-4051-BC87-0CF297BB00E1}" type="parTrans" cxnId="{30F98BBC-7D4A-4F2A-8A9A-BE8519961BE0}">
      <dgm:prSet/>
      <dgm:spPr/>
      <dgm:t>
        <a:bodyPr/>
        <a:lstStyle/>
        <a:p>
          <a:endParaRPr lang="ru-RU"/>
        </a:p>
      </dgm:t>
    </dgm:pt>
    <dgm:pt modelId="{CF4772C6-6632-46EC-9AB7-318612BD83BF}" type="sibTrans" cxnId="{30F98BBC-7D4A-4F2A-8A9A-BE8519961BE0}">
      <dgm:prSet/>
      <dgm:spPr/>
      <dgm:t>
        <a:bodyPr/>
        <a:lstStyle/>
        <a:p>
          <a:endParaRPr lang="ru-RU"/>
        </a:p>
      </dgm:t>
    </dgm:pt>
    <dgm:pt modelId="{3D619A1C-24CA-46D4-858D-C0D250DCD1F8}">
      <dgm:prSet phldrT="[Текст]"/>
      <dgm:spPr/>
      <dgm:t>
        <a:bodyPr/>
        <a:lstStyle/>
        <a:p>
          <a:r>
            <a:rPr lang="ru-RU" dirty="0" smtClean="0"/>
            <a:t>организаторы </a:t>
          </a:r>
        </a:p>
        <a:p>
          <a:r>
            <a:rPr lang="ru-RU" dirty="0" smtClean="0"/>
            <a:t>в аудиториях (не менее 2) и дежурные вне аудиторий</a:t>
          </a:r>
          <a:endParaRPr lang="ru-RU" dirty="0"/>
        </a:p>
      </dgm:t>
    </dgm:pt>
    <dgm:pt modelId="{F59EE6C4-2A3B-489A-9818-6AEF252969B2}" type="parTrans" cxnId="{BE14C2FE-090F-4D3D-A4F9-CDB6B4FBE7BB}">
      <dgm:prSet/>
      <dgm:spPr/>
      <dgm:t>
        <a:bodyPr/>
        <a:lstStyle/>
        <a:p>
          <a:endParaRPr lang="ru-RU"/>
        </a:p>
      </dgm:t>
    </dgm:pt>
    <dgm:pt modelId="{831C4122-8503-4CAA-8379-A3A9B0ED01EF}" type="sibTrans" cxnId="{BE14C2FE-090F-4D3D-A4F9-CDB6B4FBE7BB}">
      <dgm:prSet/>
      <dgm:spPr/>
      <dgm:t>
        <a:bodyPr/>
        <a:lstStyle/>
        <a:p>
          <a:endParaRPr lang="ru-RU"/>
        </a:p>
      </dgm:t>
    </dgm:pt>
    <dgm:pt modelId="{4B8E7433-A2CA-4659-9DC2-783F2D259636}">
      <dgm:prSet phldrT="[Текст]"/>
      <dgm:spPr/>
      <dgm:t>
        <a:bodyPr/>
        <a:lstStyle/>
        <a:p>
          <a:r>
            <a:rPr lang="ru-RU" dirty="0" smtClean="0"/>
            <a:t>ответственный за получение бланков ИС-11, а также передачу материалов ИС-11 на обработку</a:t>
          </a:r>
          <a:endParaRPr lang="ru-RU" dirty="0"/>
        </a:p>
      </dgm:t>
    </dgm:pt>
    <dgm:pt modelId="{A0E56833-5636-4376-A254-F65F5B8215DE}" type="parTrans" cxnId="{8769D9A8-C921-4901-9DDD-73D1C3F9AA72}">
      <dgm:prSet/>
      <dgm:spPr/>
      <dgm:t>
        <a:bodyPr/>
        <a:lstStyle/>
        <a:p>
          <a:endParaRPr lang="ru-RU"/>
        </a:p>
      </dgm:t>
    </dgm:pt>
    <dgm:pt modelId="{594675FB-4CA0-46A7-902D-D4E0506B4AD0}" type="sibTrans" cxnId="{8769D9A8-C921-4901-9DDD-73D1C3F9AA72}">
      <dgm:prSet/>
      <dgm:spPr/>
      <dgm:t>
        <a:bodyPr/>
        <a:lstStyle/>
        <a:p>
          <a:endParaRPr lang="ru-RU"/>
        </a:p>
      </dgm:t>
    </dgm:pt>
    <dgm:pt modelId="{D7F7CD2A-F93D-4003-9725-D747EC5003F5}">
      <dgm:prSet phldrT="[Текст]"/>
      <dgm:spPr/>
      <dgm:t>
        <a:bodyPr/>
        <a:lstStyle/>
        <a:p>
          <a:r>
            <a:rPr lang="ru-RU" dirty="0" smtClean="0"/>
            <a:t>ответственный за перенос результатов проверки сочинений (изложений) с копий на оригиналы бланков регистрации</a:t>
          </a:r>
          <a:endParaRPr lang="ru-RU" dirty="0"/>
        </a:p>
      </dgm:t>
    </dgm:pt>
    <dgm:pt modelId="{BA12ED5C-8C7F-4829-95E1-D7C5C70644EB}" type="parTrans" cxnId="{C735D381-2506-4BA4-9E8C-218F001DCA42}">
      <dgm:prSet/>
      <dgm:spPr/>
      <dgm:t>
        <a:bodyPr/>
        <a:lstStyle/>
        <a:p>
          <a:endParaRPr lang="ru-RU"/>
        </a:p>
      </dgm:t>
    </dgm:pt>
    <dgm:pt modelId="{91121A35-6D4F-426C-85F9-012A663E3213}" type="sibTrans" cxnId="{C735D381-2506-4BA4-9E8C-218F001DCA42}">
      <dgm:prSet/>
      <dgm:spPr/>
      <dgm:t>
        <a:bodyPr/>
        <a:lstStyle/>
        <a:p>
          <a:endParaRPr lang="ru-RU"/>
        </a:p>
      </dgm:t>
    </dgm:pt>
    <dgm:pt modelId="{9B981DAB-5186-4843-943F-3F0E7EC6D9B9}">
      <dgm:prSet phldrT="[Текст]"/>
      <dgm:spPr>
        <a:noFill/>
        <a:ln w="6032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эксперты, участвующие в проверке ИС-11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78B07106-864F-443A-B593-B587AC27511A}" type="parTrans" cxnId="{9DB47738-E5EE-454B-8E7C-8513EE0A5B07}">
      <dgm:prSet/>
      <dgm:spPr/>
      <dgm:t>
        <a:bodyPr/>
        <a:lstStyle/>
        <a:p>
          <a:endParaRPr lang="ru-RU"/>
        </a:p>
      </dgm:t>
    </dgm:pt>
    <dgm:pt modelId="{DA5D5817-008D-445A-8DC5-7763F710A0C2}" type="sibTrans" cxnId="{9DB47738-E5EE-454B-8E7C-8513EE0A5B07}">
      <dgm:prSet/>
      <dgm:spPr/>
      <dgm:t>
        <a:bodyPr/>
        <a:lstStyle/>
        <a:p>
          <a:endParaRPr lang="ru-RU"/>
        </a:p>
      </dgm:t>
    </dgm:pt>
    <dgm:pt modelId="{A161813E-F62D-499C-B802-5DDDEAB86BE5}" type="pres">
      <dgm:prSet presAssocID="{ADC57A4D-2872-4876-BA0F-C09387EBB67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6E3535-ABD3-4B8F-8605-56F0C339AC3E}" type="pres">
      <dgm:prSet presAssocID="{FCE808BB-0066-4315-A300-A19790299A1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7BAB18-3F7D-4A81-859B-7732FCF137F9}" type="pres">
      <dgm:prSet presAssocID="{3514F4D9-FDC4-4004-AE02-5E826CF36DF8}" presName="sibTrans" presStyleCnt="0"/>
      <dgm:spPr/>
    </dgm:pt>
    <dgm:pt modelId="{9959ECF1-E485-4F0D-BFCC-870E63598027}" type="pres">
      <dgm:prSet presAssocID="{31A28040-698A-4315-A6A8-FCCF632D0C3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E07623-620C-46F6-9FAC-2D8988880B0E}" type="pres">
      <dgm:prSet presAssocID="{CF4772C6-6632-46EC-9AB7-318612BD83BF}" presName="sibTrans" presStyleCnt="0"/>
      <dgm:spPr/>
    </dgm:pt>
    <dgm:pt modelId="{54B48E01-71C9-45A3-A319-C69CFF5DFDBC}" type="pres">
      <dgm:prSet presAssocID="{3D619A1C-24CA-46D4-858D-C0D250DCD1F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399601-E733-4816-B2C5-A70513D6F5E8}" type="pres">
      <dgm:prSet presAssocID="{831C4122-8503-4CAA-8379-A3A9B0ED01EF}" presName="sibTrans" presStyleCnt="0"/>
      <dgm:spPr/>
    </dgm:pt>
    <dgm:pt modelId="{2448CB16-7CAC-4F57-9E9A-D915BA39E7B9}" type="pres">
      <dgm:prSet presAssocID="{4B8E7433-A2CA-4659-9DC2-783F2D25963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F7C68-EC37-4D1A-B0B9-545F94FA92D4}" type="pres">
      <dgm:prSet presAssocID="{594675FB-4CA0-46A7-902D-D4E0506B4AD0}" presName="sibTrans" presStyleCnt="0"/>
      <dgm:spPr/>
    </dgm:pt>
    <dgm:pt modelId="{B3D713BB-3579-4BD8-976A-6A9433571E5D}" type="pres">
      <dgm:prSet presAssocID="{D7F7CD2A-F93D-4003-9725-D747EC5003F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00C9C3-F658-4BE7-A978-A197C04A9B95}" type="pres">
      <dgm:prSet presAssocID="{91121A35-6D4F-426C-85F9-012A663E3213}" presName="sibTrans" presStyleCnt="0"/>
      <dgm:spPr/>
    </dgm:pt>
    <dgm:pt modelId="{B0DCAEF8-ECEC-4368-9D5D-354CC56F92F7}" type="pres">
      <dgm:prSet presAssocID="{9B981DAB-5186-4843-943F-3F0E7EC6D9B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69D9A8-C921-4901-9DDD-73D1C3F9AA72}" srcId="{ADC57A4D-2872-4876-BA0F-C09387EBB670}" destId="{4B8E7433-A2CA-4659-9DC2-783F2D259636}" srcOrd="3" destOrd="0" parTransId="{A0E56833-5636-4376-A254-F65F5B8215DE}" sibTransId="{594675FB-4CA0-46A7-902D-D4E0506B4AD0}"/>
    <dgm:cxn modelId="{C735D381-2506-4BA4-9E8C-218F001DCA42}" srcId="{ADC57A4D-2872-4876-BA0F-C09387EBB670}" destId="{D7F7CD2A-F93D-4003-9725-D747EC5003F5}" srcOrd="4" destOrd="0" parTransId="{BA12ED5C-8C7F-4829-95E1-D7C5C70644EB}" sibTransId="{91121A35-6D4F-426C-85F9-012A663E3213}"/>
    <dgm:cxn modelId="{810B9065-1E36-4D08-88A6-1B59F379176E}" type="presOf" srcId="{4B8E7433-A2CA-4659-9DC2-783F2D259636}" destId="{2448CB16-7CAC-4F57-9E9A-D915BA39E7B9}" srcOrd="0" destOrd="0" presId="urn:microsoft.com/office/officeart/2005/8/layout/default"/>
    <dgm:cxn modelId="{9E748D2A-A8D7-4A83-B52B-0E934347DA92}" type="presOf" srcId="{D7F7CD2A-F93D-4003-9725-D747EC5003F5}" destId="{B3D713BB-3579-4BD8-976A-6A9433571E5D}" srcOrd="0" destOrd="0" presId="urn:microsoft.com/office/officeart/2005/8/layout/default"/>
    <dgm:cxn modelId="{CE18BB4F-EEC5-45F9-BE6E-E56D8EE7B069}" type="presOf" srcId="{ADC57A4D-2872-4876-BA0F-C09387EBB670}" destId="{A161813E-F62D-499C-B802-5DDDEAB86BE5}" srcOrd="0" destOrd="0" presId="urn:microsoft.com/office/officeart/2005/8/layout/default"/>
    <dgm:cxn modelId="{30F98BBC-7D4A-4F2A-8A9A-BE8519961BE0}" srcId="{ADC57A4D-2872-4876-BA0F-C09387EBB670}" destId="{31A28040-698A-4315-A6A8-FCCF632D0C36}" srcOrd="1" destOrd="0" parTransId="{53873BAD-1736-4051-BC87-0CF297BB00E1}" sibTransId="{CF4772C6-6632-46EC-9AB7-318612BD83BF}"/>
    <dgm:cxn modelId="{2FFEFFCA-6466-49F8-9FFF-8C835E0C5AD8}" type="presOf" srcId="{31A28040-698A-4315-A6A8-FCCF632D0C36}" destId="{9959ECF1-E485-4F0D-BFCC-870E63598027}" srcOrd="0" destOrd="0" presId="urn:microsoft.com/office/officeart/2005/8/layout/default"/>
    <dgm:cxn modelId="{BE14C2FE-090F-4D3D-A4F9-CDB6B4FBE7BB}" srcId="{ADC57A4D-2872-4876-BA0F-C09387EBB670}" destId="{3D619A1C-24CA-46D4-858D-C0D250DCD1F8}" srcOrd="2" destOrd="0" parTransId="{F59EE6C4-2A3B-489A-9818-6AEF252969B2}" sibTransId="{831C4122-8503-4CAA-8379-A3A9B0ED01EF}"/>
    <dgm:cxn modelId="{045282BE-DDE2-4941-8BD5-13DCE9FBB03D}" srcId="{ADC57A4D-2872-4876-BA0F-C09387EBB670}" destId="{FCE808BB-0066-4315-A300-A19790299A19}" srcOrd="0" destOrd="0" parTransId="{629F1FC5-9F14-4EED-BE51-F1100061298D}" sibTransId="{3514F4D9-FDC4-4004-AE02-5E826CF36DF8}"/>
    <dgm:cxn modelId="{B471ACA6-CEBB-4006-994D-CCA336554E61}" type="presOf" srcId="{FCE808BB-0066-4315-A300-A19790299A19}" destId="{186E3535-ABD3-4B8F-8605-56F0C339AC3E}" srcOrd="0" destOrd="0" presId="urn:microsoft.com/office/officeart/2005/8/layout/default"/>
    <dgm:cxn modelId="{B1478392-90A3-4768-8905-4E2419E9D308}" type="presOf" srcId="{3D619A1C-24CA-46D4-858D-C0D250DCD1F8}" destId="{54B48E01-71C9-45A3-A319-C69CFF5DFDBC}" srcOrd="0" destOrd="0" presId="urn:microsoft.com/office/officeart/2005/8/layout/default"/>
    <dgm:cxn modelId="{9DB47738-E5EE-454B-8E7C-8513EE0A5B07}" srcId="{ADC57A4D-2872-4876-BA0F-C09387EBB670}" destId="{9B981DAB-5186-4843-943F-3F0E7EC6D9B9}" srcOrd="5" destOrd="0" parTransId="{78B07106-864F-443A-B593-B587AC27511A}" sibTransId="{DA5D5817-008D-445A-8DC5-7763F710A0C2}"/>
    <dgm:cxn modelId="{E5FA970E-4274-4461-95BA-59D37C9A4B50}" type="presOf" srcId="{9B981DAB-5186-4843-943F-3F0E7EC6D9B9}" destId="{B0DCAEF8-ECEC-4368-9D5D-354CC56F92F7}" srcOrd="0" destOrd="0" presId="urn:microsoft.com/office/officeart/2005/8/layout/default"/>
    <dgm:cxn modelId="{69CB37B1-886D-4F69-B367-A02098B01884}" type="presParOf" srcId="{A161813E-F62D-499C-B802-5DDDEAB86BE5}" destId="{186E3535-ABD3-4B8F-8605-56F0C339AC3E}" srcOrd="0" destOrd="0" presId="urn:microsoft.com/office/officeart/2005/8/layout/default"/>
    <dgm:cxn modelId="{E3543C65-F0B1-4E76-97E7-EE5324841AE8}" type="presParOf" srcId="{A161813E-F62D-499C-B802-5DDDEAB86BE5}" destId="{337BAB18-3F7D-4A81-859B-7732FCF137F9}" srcOrd="1" destOrd="0" presId="urn:microsoft.com/office/officeart/2005/8/layout/default"/>
    <dgm:cxn modelId="{68DAD3F0-0E45-479D-BC4E-D9981ADCEC28}" type="presParOf" srcId="{A161813E-F62D-499C-B802-5DDDEAB86BE5}" destId="{9959ECF1-E485-4F0D-BFCC-870E63598027}" srcOrd="2" destOrd="0" presId="urn:microsoft.com/office/officeart/2005/8/layout/default"/>
    <dgm:cxn modelId="{C8057CBE-5F37-484E-8C90-4AF85A1537F2}" type="presParOf" srcId="{A161813E-F62D-499C-B802-5DDDEAB86BE5}" destId="{59E07623-620C-46F6-9FAC-2D8988880B0E}" srcOrd="3" destOrd="0" presId="urn:microsoft.com/office/officeart/2005/8/layout/default"/>
    <dgm:cxn modelId="{A7A5AAC9-B5F0-42F3-9A5A-BDF77B34441C}" type="presParOf" srcId="{A161813E-F62D-499C-B802-5DDDEAB86BE5}" destId="{54B48E01-71C9-45A3-A319-C69CFF5DFDBC}" srcOrd="4" destOrd="0" presId="urn:microsoft.com/office/officeart/2005/8/layout/default"/>
    <dgm:cxn modelId="{55A1DB2E-32BD-4D26-B28C-03C3B760AD5E}" type="presParOf" srcId="{A161813E-F62D-499C-B802-5DDDEAB86BE5}" destId="{72399601-E733-4816-B2C5-A70513D6F5E8}" srcOrd="5" destOrd="0" presId="urn:microsoft.com/office/officeart/2005/8/layout/default"/>
    <dgm:cxn modelId="{B1ABAB09-6600-4284-A888-E9111C015AED}" type="presParOf" srcId="{A161813E-F62D-499C-B802-5DDDEAB86BE5}" destId="{2448CB16-7CAC-4F57-9E9A-D915BA39E7B9}" srcOrd="6" destOrd="0" presId="urn:microsoft.com/office/officeart/2005/8/layout/default"/>
    <dgm:cxn modelId="{257485EE-E7B5-45AD-A713-1D11AA84C49F}" type="presParOf" srcId="{A161813E-F62D-499C-B802-5DDDEAB86BE5}" destId="{0B6F7C68-EC37-4D1A-B0B9-545F94FA92D4}" srcOrd="7" destOrd="0" presId="urn:microsoft.com/office/officeart/2005/8/layout/default"/>
    <dgm:cxn modelId="{64392475-9D76-4D9D-9AE5-547F8E121855}" type="presParOf" srcId="{A161813E-F62D-499C-B802-5DDDEAB86BE5}" destId="{B3D713BB-3579-4BD8-976A-6A9433571E5D}" srcOrd="8" destOrd="0" presId="urn:microsoft.com/office/officeart/2005/8/layout/default"/>
    <dgm:cxn modelId="{2928CE0C-5AAF-4CF4-89EF-D2E8943B7DF6}" type="presParOf" srcId="{A161813E-F62D-499C-B802-5DDDEAB86BE5}" destId="{5B00C9C3-F658-4BE7-A978-A197C04A9B95}" srcOrd="9" destOrd="0" presId="urn:microsoft.com/office/officeart/2005/8/layout/default"/>
    <dgm:cxn modelId="{B093760E-7D6F-4262-8CB7-5F2784524328}" type="presParOf" srcId="{A161813E-F62D-499C-B802-5DDDEAB86BE5}" destId="{B0DCAEF8-ECEC-4368-9D5D-354CC56F92F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1C1416-A9B6-4559-807B-F0192B92B068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1A3034-D3F2-4BB1-9121-B031CFFAF8BE}">
      <dgm:prSet phldrT="[Текст]" custT="1"/>
      <dgm:spPr/>
      <dgm:t>
        <a:bodyPr/>
        <a:lstStyle/>
        <a:p>
          <a:r>
            <a:rPr lang="ru-RU" sz="3000" dirty="0" smtClean="0"/>
            <a:t>ознакомиться с</a:t>
          </a:r>
          <a:endParaRPr lang="ru-RU" sz="3000" dirty="0"/>
        </a:p>
      </dgm:t>
    </dgm:pt>
    <dgm:pt modelId="{0E5DFE24-B398-40EF-A14B-3B9147443BC4}" type="parTrans" cxnId="{430EB6D3-EB33-44DD-AB46-28BAF111E74D}">
      <dgm:prSet/>
      <dgm:spPr/>
      <dgm:t>
        <a:bodyPr/>
        <a:lstStyle/>
        <a:p>
          <a:endParaRPr lang="ru-RU"/>
        </a:p>
      </dgm:t>
    </dgm:pt>
    <dgm:pt modelId="{B2875A77-B422-4C6B-BB5F-02934C81E769}" type="sibTrans" cxnId="{430EB6D3-EB33-44DD-AB46-28BAF111E74D}">
      <dgm:prSet/>
      <dgm:spPr/>
      <dgm:t>
        <a:bodyPr/>
        <a:lstStyle/>
        <a:p>
          <a:endParaRPr lang="ru-RU"/>
        </a:p>
      </dgm:t>
    </dgm:pt>
    <dgm:pt modelId="{6C86B61F-3E75-44B5-A6FF-2551F47A0917}">
      <dgm:prSet phldrT="[Текст]"/>
      <dgm:spPr/>
      <dgm:t>
        <a:bodyPr/>
        <a:lstStyle/>
        <a:p>
          <a:r>
            <a:rPr lang="ru-RU" dirty="0" smtClean="0"/>
            <a:t>нормативными правовыми документами, регламентирующими проведение ИС-11</a:t>
          </a:r>
          <a:endParaRPr lang="ru-RU" dirty="0"/>
        </a:p>
      </dgm:t>
    </dgm:pt>
    <dgm:pt modelId="{EF4311B1-76F4-4D4A-8D98-77A9F6532075}" type="parTrans" cxnId="{A971619F-16B8-4043-A75A-7290AD7A618A}">
      <dgm:prSet/>
      <dgm:spPr/>
      <dgm:t>
        <a:bodyPr/>
        <a:lstStyle/>
        <a:p>
          <a:endParaRPr lang="ru-RU"/>
        </a:p>
      </dgm:t>
    </dgm:pt>
    <dgm:pt modelId="{BD1D5EC9-725F-4B11-B15F-2A31EDFF24A6}" type="sibTrans" cxnId="{A971619F-16B8-4043-A75A-7290AD7A618A}">
      <dgm:prSet/>
      <dgm:spPr/>
      <dgm:t>
        <a:bodyPr/>
        <a:lstStyle/>
        <a:p>
          <a:endParaRPr lang="ru-RU"/>
        </a:p>
      </dgm:t>
    </dgm:pt>
    <dgm:pt modelId="{69844867-727E-4C84-A70A-DBE444FB1FCD}">
      <dgm:prSet/>
      <dgm:spPr/>
      <dgm:t>
        <a:bodyPr/>
        <a:lstStyle/>
        <a:p>
          <a:r>
            <a:rPr lang="ru-RU" dirty="0" smtClean="0"/>
            <a:t>инструкциями, определяющими порядок работы членов комиссии</a:t>
          </a:r>
          <a:endParaRPr lang="ru-RU" dirty="0"/>
        </a:p>
      </dgm:t>
    </dgm:pt>
    <dgm:pt modelId="{C06414AF-1398-46C2-AF9F-973521C61DED}" type="parTrans" cxnId="{7AA27089-A53A-4B19-BDF7-BC58AA27A404}">
      <dgm:prSet/>
      <dgm:spPr/>
      <dgm:t>
        <a:bodyPr/>
        <a:lstStyle/>
        <a:p>
          <a:endParaRPr lang="ru-RU"/>
        </a:p>
      </dgm:t>
    </dgm:pt>
    <dgm:pt modelId="{0CE05601-745A-4CDB-998D-AF716E183336}" type="sibTrans" cxnId="{7AA27089-A53A-4B19-BDF7-BC58AA27A404}">
      <dgm:prSet/>
      <dgm:spPr/>
      <dgm:t>
        <a:bodyPr/>
        <a:lstStyle/>
        <a:p>
          <a:endParaRPr lang="ru-RU"/>
        </a:p>
      </dgm:t>
    </dgm:pt>
    <dgm:pt modelId="{46795203-BEAA-4AB7-BDB7-926512560DC3}">
      <dgm:prSet/>
      <dgm:spPr/>
      <dgm:t>
        <a:bodyPr/>
        <a:lstStyle/>
        <a:p>
          <a:r>
            <a:rPr lang="ru-RU" dirty="0" smtClean="0"/>
            <a:t>правилами заполнения бланков регистрации и бланков записи ИС-11</a:t>
          </a:r>
          <a:endParaRPr lang="ru-RU" dirty="0"/>
        </a:p>
      </dgm:t>
    </dgm:pt>
    <dgm:pt modelId="{BDFD4D01-B991-46D7-9D2C-F8FEE3D1CA1C}" type="parTrans" cxnId="{553C388C-8204-4E1A-8AF9-574577F1C586}">
      <dgm:prSet/>
      <dgm:spPr/>
      <dgm:t>
        <a:bodyPr/>
        <a:lstStyle/>
        <a:p>
          <a:endParaRPr lang="ru-RU"/>
        </a:p>
      </dgm:t>
    </dgm:pt>
    <dgm:pt modelId="{5019C9CF-3352-4A5C-A682-230026B61768}" type="sibTrans" cxnId="{553C388C-8204-4E1A-8AF9-574577F1C586}">
      <dgm:prSet/>
      <dgm:spPr/>
      <dgm:t>
        <a:bodyPr/>
        <a:lstStyle/>
        <a:p>
          <a:endParaRPr lang="ru-RU"/>
        </a:p>
      </dgm:t>
    </dgm:pt>
    <dgm:pt modelId="{90C1F5E5-3410-4938-B3E2-A8FC420F9D23}">
      <dgm:prSet/>
      <dgm:spPr/>
      <dgm:t>
        <a:bodyPr/>
        <a:lstStyle/>
        <a:p>
          <a:r>
            <a:rPr lang="ru-RU" dirty="0" smtClean="0"/>
            <a:t>сопроводительными документами для проведения ИС-11</a:t>
          </a:r>
          <a:endParaRPr lang="ru-RU" dirty="0"/>
        </a:p>
      </dgm:t>
    </dgm:pt>
    <dgm:pt modelId="{76D38FAB-7678-4F0E-9039-BB28036E40F7}" type="parTrans" cxnId="{C93414C4-13A4-4F60-8544-E85C7A12DF11}">
      <dgm:prSet/>
      <dgm:spPr/>
      <dgm:t>
        <a:bodyPr/>
        <a:lstStyle/>
        <a:p>
          <a:endParaRPr lang="ru-RU"/>
        </a:p>
      </dgm:t>
    </dgm:pt>
    <dgm:pt modelId="{9D68C829-C0A5-4EF7-9187-F12B4F279DB1}" type="sibTrans" cxnId="{C93414C4-13A4-4F60-8544-E85C7A12DF11}">
      <dgm:prSet/>
      <dgm:spPr/>
      <dgm:t>
        <a:bodyPr/>
        <a:lstStyle/>
        <a:p>
          <a:endParaRPr lang="ru-RU"/>
        </a:p>
      </dgm:t>
    </dgm:pt>
    <dgm:pt modelId="{38DB3ACB-373A-4339-A85C-CE2225FAAE21}" type="pres">
      <dgm:prSet presAssocID="{791C1416-A9B6-4559-807B-F0192B92B06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C3235A-0B0E-4D7C-9EB8-073D97CC9902}" type="pres">
      <dgm:prSet presAssocID="{A51A3034-D3F2-4BB1-9121-B031CFFAF8BE}" presName="roof" presStyleLbl="dkBgShp" presStyleIdx="0" presStyleCnt="2"/>
      <dgm:spPr/>
      <dgm:t>
        <a:bodyPr/>
        <a:lstStyle/>
        <a:p>
          <a:endParaRPr lang="ru-RU"/>
        </a:p>
      </dgm:t>
    </dgm:pt>
    <dgm:pt modelId="{28E91A0D-26FA-498C-BC3F-1BE78FDDF3C1}" type="pres">
      <dgm:prSet presAssocID="{A51A3034-D3F2-4BB1-9121-B031CFFAF8BE}" presName="pillars" presStyleCnt="0"/>
      <dgm:spPr/>
    </dgm:pt>
    <dgm:pt modelId="{3019465C-C593-4D75-80B7-7570B13C1996}" type="pres">
      <dgm:prSet presAssocID="{A51A3034-D3F2-4BB1-9121-B031CFFAF8BE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0D646A-ADDD-41A3-AFE3-A3A03A487B4F}" type="pres">
      <dgm:prSet presAssocID="{69844867-727E-4C84-A70A-DBE444FB1FCD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E27E7D-966A-427E-9A3E-BD0C60611D87}" type="pres">
      <dgm:prSet presAssocID="{46795203-BEAA-4AB7-BDB7-926512560DC3}" presName="pillarX" presStyleLbl="node1" presStyleIdx="2" presStyleCnt="4" custScaleX="112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5567EE-985A-48DC-82DC-06F17D661936}" type="pres">
      <dgm:prSet presAssocID="{90C1F5E5-3410-4938-B3E2-A8FC420F9D23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782049-4BF8-4DF0-9530-3F450360A864}" type="pres">
      <dgm:prSet presAssocID="{A51A3034-D3F2-4BB1-9121-B031CFFAF8BE}" presName="base" presStyleLbl="dkBgShp" presStyleIdx="1" presStyleCnt="2"/>
      <dgm:spPr/>
    </dgm:pt>
  </dgm:ptLst>
  <dgm:cxnLst>
    <dgm:cxn modelId="{784F022F-7229-41BD-B427-EED375183745}" type="presOf" srcId="{791C1416-A9B6-4559-807B-F0192B92B068}" destId="{38DB3ACB-373A-4339-A85C-CE2225FAAE21}" srcOrd="0" destOrd="0" presId="urn:microsoft.com/office/officeart/2005/8/layout/hList3"/>
    <dgm:cxn modelId="{C93414C4-13A4-4F60-8544-E85C7A12DF11}" srcId="{A51A3034-D3F2-4BB1-9121-B031CFFAF8BE}" destId="{90C1F5E5-3410-4938-B3E2-A8FC420F9D23}" srcOrd="3" destOrd="0" parTransId="{76D38FAB-7678-4F0E-9039-BB28036E40F7}" sibTransId="{9D68C829-C0A5-4EF7-9187-F12B4F279DB1}"/>
    <dgm:cxn modelId="{F76E3665-6590-4274-9A28-B438CF209614}" type="presOf" srcId="{A51A3034-D3F2-4BB1-9121-B031CFFAF8BE}" destId="{B9C3235A-0B0E-4D7C-9EB8-073D97CC9902}" srcOrd="0" destOrd="0" presId="urn:microsoft.com/office/officeart/2005/8/layout/hList3"/>
    <dgm:cxn modelId="{C2BD1D30-E29B-485A-A8C3-D07820A1D8E2}" type="presOf" srcId="{46795203-BEAA-4AB7-BDB7-926512560DC3}" destId="{22E27E7D-966A-427E-9A3E-BD0C60611D87}" srcOrd="0" destOrd="0" presId="urn:microsoft.com/office/officeart/2005/8/layout/hList3"/>
    <dgm:cxn modelId="{A971619F-16B8-4043-A75A-7290AD7A618A}" srcId="{A51A3034-D3F2-4BB1-9121-B031CFFAF8BE}" destId="{6C86B61F-3E75-44B5-A6FF-2551F47A0917}" srcOrd="0" destOrd="0" parTransId="{EF4311B1-76F4-4D4A-8D98-77A9F6532075}" sibTransId="{BD1D5EC9-725F-4B11-B15F-2A31EDFF24A6}"/>
    <dgm:cxn modelId="{430EB6D3-EB33-44DD-AB46-28BAF111E74D}" srcId="{791C1416-A9B6-4559-807B-F0192B92B068}" destId="{A51A3034-D3F2-4BB1-9121-B031CFFAF8BE}" srcOrd="0" destOrd="0" parTransId="{0E5DFE24-B398-40EF-A14B-3B9147443BC4}" sibTransId="{B2875A77-B422-4C6B-BB5F-02934C81E769}"/>
    <dgm:cxn modelId="{7AA27089-A53A-4B19-BDF7-BC58AA27A404}" srcId="{A51A3034-D3F2-4BB1-9121-B031CFFAF8BE}" destId="{69844867-727E-4C84-A70A-DBE444FB1FCD}" srcOrd="1" destOrd="0" parTransId="{C06414AF-1398-46C2-AF9F-973521C61DED}" sibTransId="{0CE05601-745A-4CDB-998D-AF716E183336}"/>
    <dgm:cxn modelId="{553C388C-8204-4E1A-8AF9-574577F1C586}" srcId="{A51A3034-D3F2-4BB1-9121-B031CFFAF8BE}" destId="{46795203-BEAA-4AB7-BDB7-926512560DC3}" srcOrd="2" destOrd="0" parTransId="{BDFD4D01-B991-46D7-9D2C-F8FEE3D1CA1C}" sibTransId="{5019C9CF-3352-4A5C-A682-230026B61768}"/>
    <dgm:cxn modelId="{DD9D9E17-1FF7-43F7-8F39-6E1910B77EFC}" type="presOf" srcId="{90C1F5E5-3410-4938-B3E2-A8FC420F9D23}" destId="{255567EE-985A-48DC-82DC-06F17D661936}" srcOrd="0" destOrd="0" presId="urn:microsoft.com/office/officeart/2005/8/layout/hList3"/>
    <dgm:cxn modelId="{2B9B3D34-7EB3-4853-9195-90001A130563}" type="presOf" srcId="{6C86B61F-3E75-44B5-A6FF-2551F47A0917}" destId="{3019465C-C593-4D75-80B7-7570B13C1996}" srcOrd="0" destOrd="0" presId="urn:microsoft.com/office/officeart/2005/8/layout/hList3"/>
    <dgm:cxn modelId="{1908F93C-E266-4ED1-88CB-6609B85A9E8F}" type="presOf" srcId="{69844867-727E-4C84-A70A-DBE444FB1FCD}" destId="{270D646A-ADDD-41A3-AFE3-A3A03A487B4F}" srcOrd="0" destOrd="0" presId="urn:microsoft.com/office/officeart/2005/8/layout/hList3"/>
    <dgm:cxn modelId="{8BE3442B-C21C-4E49-8B6B-C1AB18FDED15}" type="presParOf" srcId="{38DB3ACB-373A-4339-A85C-CE2225FAAE21}" destId="{B9C3235A-0B0E-4D7C-9EB8-073D97CC9902}" srcOrd="0" destOrd="0" presId="urn:microsoft.com/office/officeart/2005/8/layout/hList3"/>
    <dgm:cxn modelId="{D029CC37-8368-48A3-BB55-AB5C2B1691EA}" type="presParOf" srcId="{38DB3ACB-373A-4339-A85C-CE2225FAAE21}" destId="{28E91A0D-26FA-498C-BC3F-1BE78FDDF3C1}" srcOrd="1" destOrd="0" presId="urn:microsoft.com/office/officeart/2005/8/layout/hList3"/>
    <dgm:cxn modelId="{F4E0EB07-7236-4A02-84BE-35B1B8F05991}" type="presParOf" srcId="{28E91A0D-26FA-498C-BC3F-1BE78FDDF3C1}" destId="{3019465C-C593-4D75-80B7-7570B13C1996}" srcOrd="0" destOrd="0" presId="urn:microsoft.com/office/officeart/2005/8/layout/hList3"/>
    <dgm:cxn modelId="{52D33D61-3BDA-4137-B1D5-FE696583CD7A}" type="presParOf" srcId="{28E91A0D-26FA-498C-BC3F-1BE78FDDF3C1}" destId="{270D646A-ADDD-41A3-AFE3-A3A03A487B4F}" srcOrd="1" destOrd="0" presId="urn:microsoft.com/office/officeart/2005/8/layout/hList3"/>
    <dgm:cxn modelId="{80000BA8-681D-491E-BE67-A9B632CB34B3}" type="presParOf" srcId="{28E91A0D-26FA-498C-BC3F-1BE78FDDF3C1}" destId="{22E27E7D-966A-427E-9A3E-BD0C60611D87}" srcOrd="2" destOrd="0" presId="urn:microsoft.com/office/officeart/2005/8/layout/hList3"/>
    <dgm:cxn modelId="{6C16AD49-8FA4-40A8-B928-F8319B12E3AF}" type="presParOf" srcId="{28E91A0D-26FA-498C-BC3F-1BE78FDDF3C1}" destId="{255567EE-985A-48DC-82DC-06F17D661936}" srcOrd="3" destOrd="0" presId="urn:microsoft.com/office/officeart/2005/8/layout/hList3"/>
    <dgm:cxn modelId="{34CC9CC9-D3F7-407E-B4AD-4FE68BC1628F}" type="presParOf" srcId="{38DB3ACB-373A-4339-A85C-CE2225FAAE21}" destId="{BA782049-4BF8-4DF0-9530-3F450360A86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B4C600-EA7E-4E31-AC54-6BA515A2184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013B5D-083C-4713-867E-223645553542}">
      <dgm:prSet phldrT="[Текст]"/>
      <dgm:spPr/>
      <dgm:t>
        <a:bodyPr/>
        <a:lstStyle/>
        <a:p>
          <a:r>
            <a:rPr lang="ru-RU" dirty="0" smtClean="0"/>
            <a:t>пройти предварительный инструктаж </a:t>
          </a:r>
          <a:endParaRPr lang="ru-RU" dirty="0"/>
        </a:p>
      </dgm:t>
    </dgm:pt>
    <dgm:pt modelId="{29285963-140D-4E7E-9102-359EDBAA0500}" type="parTrans" cxnId="{D59A591F-610D-4BE5-989B-92CB5F5DF7C8}">
      <dgm:prSet/>
      <dgm:spPr/>
      <dgm:t>
        <a:bodyPr/>
        <a:lstStyle/>
        <a:p>
          <a:endParaRPr lang="ru-RU"/>
        </a:p>
      </dgm:t>
    </dgm:pt>
    <dgm:pt modelId="{32BA7970-6FA4-42E0-A38F-4731EC775B4F}" type="sibTrans" cxnId="{D59A591F-610D-4BE5-989B-92CB5F5DF7C8}">
      <dgm:prSet/>
      <dgm:spPr/>
      <dgm:t>
        <a:bodyPr/>
        <a:lstStyle/>
        <a:p>
          <a:endParaRPr lang="ru-RU"/>
        </a:p>
      </dgm:t>
    </dgm:pt>
    <dgm:pt modelId="{2303479A-989C-455F-B0E9-7B06FA4F2151}" type="pres">
      <dgm:prSet presAssocID="{14B4C600-EA7E-4E31-AC54-6BA515A2184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59836F-5C57-4F6C-A7E2-2D70B0AAE31A}" type="pres">
      <dgm:prSet presAssocID="{7C013B5D-083C-4713-867E-223645553542}" presName="node" presStyleLbl="node1" presStyleIdx="0" presStyleCnt="1" custLinFactNeighborX="-47368" custLinFactNeighborY="-47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D75660-1222-4F28-BA9C-58DA38A93D99}" type="presOf" srcId="{7C013B5D-083C-4713-867E-223645553542}" destId="{C359836F-5C57-4F6C-A7E2-2D70B0AAE31A}" srcOrd="0" destOrd="0" presId="urn:microsoft.com/office/officeart/2005/8/layout/default"/>
    <dgm:cxn modelId="{D59A591F-610D-4BE5-989B-92CB5F5DF7C8}" srcId="{14B4C600-EA7E-4E31-AC54-6BA515A21840}" destId="{7C013B5D-083C-4713-867E-223645553542}" srcOrd="0" destOrd="0" parTransId="{29285963-140D-4E7E-9102-359EDBAA0500}" sibTransId="{32BA7970-6FA4-42E0-A38F-4731EC775B4F}"/>
    <dgm:cxn modelId="{85389F4D-690B-4026-819D-A8A98CCE092C}" type="presOf" srcId="{14B4C600-EA7E-4E31-AC54-6BA515A21840}" destId="{2303479A-989C-455F-B0E9-7B06FA4F2151}" srcOrd="0" destOrd="0" presId="urn:microsoft.com/office/officeart/2005/8/layout/default"/>
    <dgm:cxn modelId="{B9980785-E964-416D-A5AC-336885EE687E}" type="presParOf" srcId="{2303479A-989C-455F-B0E9-7B06FA4F2151}" destId="{C359836F-5C57-4F6C-A7E2-2D70B0AAE31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1C1416-A9B6-4559-807B-F0192B92B068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1A3034-D3F2-4BB1-9121-B031CFFAF8BE}">
      <dgm:prSet phldrT="[Текст]" custT="1"/>
      <dgm:spPr/>
      <dgm:t>
        <a:bodyPr/>
        <a:lstStyle/>
        <a:p>
          <a:r>
            <a:rPr lang="ru-RU" sz="2400" dirty="0" smtClean="0"/>
            <a:t>Помещение должно быть оборудовано следующими техническими средствами:</a:t>
          </a:r>
          <a:endParaRPr lang="ru-RU" sz="2400" dirty="0"/>
        </a:p>
      </dgm:t>
    </dgm:pt>
    <dgm:pt modelId="{0E5DFE24-B398-40EF-A14B-3B9147443BC4}" type="parTrans" cxnId="{430EB6D3-EB33-44DD-AB46-28BAF111E74D}">
      <dgm:prSet/>
      <dgm:spPr/>
      <dgm:t>
        <a:bodyPr/>
        <a:lstStyle/>
        <a:p>
          <a:endParaRPr lang="ru-RU"/>
        </a:p>
      </dgm:t>
    </dgm:pt>
    <dgm:pt modelId="{B2875A77-B422-4C6B-BB5F-02934C81E769}" type="sibTrans" cxnId="{430EB6D3-EB33-44DD-AB46-28BAF111E74D}">
      <dgm:prSet/>
      <dgm:spPr/>
      <dgm:t>
        <a:bodyPr/>
        <a:lstStyle/>
        <a:p>
          <a:endParaRPr lang="ru-RU"/>
        </a:p>
      </dgm:t>
    </dgm:pt>
    <dgm:pt modelId="{6C86B61F-3E75-44B5-A6FF-2551F47A0917}">
      <dgm:prSet phldrT="[Текст]"/>
      <dgm:spPr/>
      <dgm:t>
        <a:bodyPr/>
        <a:lstStyle/>
        <a:p>
          <a:r>
            <a:rPr lang="ru-RU" dirty="0" smtClean="0"/>
            <a:t>стационарной телефонной связью</a:t>
          </a:r>
          <a:endParaRPr lang="ru-RU" dirty="0"/>
        </a:p>
      </dgm:t>
    </dgm:pt>
    <dgm:pt modelId="{EF4311B1-76F4-4D4A-8D98-77A9F6532075}" type="parTrans" cxnId="{A971619F-16B8-4043-A75A-7290AD7A618A}">
      <dgm:prSet/>
      <dgm:spPr/>
      <dgm:t>
        <a:bodyPr/>
        <a:lstStyle/>
        <a:p>
          <a:endParaRPr lang="ru-RU"/>
        </a:p>
      </dgm:t>
    </dgm:pt>
    <dgm:pt modelId="{BD1D5EC9-725F-4B11-B15F-2A31EDFF24A6}" type="sibTrans" cxnId="{A971619F-16B8-4043-A75A-7290AD7A618A}">
      <dgm:prSet/>
      <dgm:spPr/>
      <dgm:t>
        <a:bodyPr/>
        <a:lstStyle/>
        <a:p>
          <a:endParaRPr lang="ru-RU"/>
        </a:p>
      </dgm:t>
    </dgm:pt>
    <dgm:pt modelId="{69844867-727E-4C84-A70A-DBE444FB1FCD}">
      <dgm:prSet/>
      <dgm:spPr/>
      <dgm:t>
        <a:bodyPr/>
        <a:lstStyle/>
        <a:p>
          <a:r>
            <a:rPr lang="ru-RU" dirty="0" smtClean="0"/>
            <a:t>принтером</a:t>
          </a:r>
          <a:endParaRPr lang="ru-RU" dirty="0"/>
        </a:p>
      </dgm:t>
    </dgm:pt>
    <dgm:pt modelId="{C06414AF-1398-46C2-AF9F-973521C61DED}" type="parTrans" cxnId="{7AA27089-A53A-4B19-BDF7-BC58AA27A404}">
      <dgm:prSet/>
      <dgm:spPr/>
      <dgm:t>
        <a:bodyPr/>
        <a:lstStyle/>
        <a:p>
          <a:endParaRPr lang="ru-RU"/>
        </a:p>
      </dgm:t>
    </dgm:pt>
    <dgm:pt modelId="{0CE05601-745A-4CDB-998D-AF716E183336}" type="sibTrans" cxnId="{7AA27089-A53A-4B19-BDF7-BC58AA27A404}">
      <dgm:prSet/>
      <dgm:spPr/>
      <dgm:t>
        <a:bodyPr/>
        <a:lstStyle/>
        <a:p>
          <a:endParaRPr lang="ru-RU"/>
        </a:p>
      </dgm:t>
    </dgm:pt>
    <dgm:pt modelId="{46795203-BEAA-4AB7-BDB7-926512560DC3}">
      <dgm:prSet/>
      <dgm:spPr/>
      <dgm:t>
        <a:bodyPr/>
        <a:lstStyle/>
        <a:p>
          <a:r>
            <a:rPr lang="ru-RU" dirty="0" smtClean="0"/>
            <a:t> оборудованием для сканирования, копирования материалов</a:t>
          </a:r>
        </a:p>
        <a:p>
          <a:r>
            <a:rPr lang="ru-RU" dirty="0" smtClean="0"/>
            <a:t> ИС-11</a:t>
          </a:r>
          <a:endParaRPr lang="ru-RU" dirty="0"/>
        </a:p>
      </dgm:t>
    </dgm:pt>
    <dgm:pt modelId="{BDFD4D01-B991-46D7-9D2C-F8FEE3D1CA1C}" type="parTrans" cxnId="{553C388C-8204-4E1A-8AF9-574577F1C586}">
      <dgm:prSet/>
      <dgm:spPr/>
      <dgm:t>
        <a:bodyPr/>
        <a:lstStyle/>
        <a:p>
          <a:endParaRPr lang="ru-RU"/>
        </a:p>
      </dgm:t>
    </dgm:pt>
    <dgm:pt modelId="{5019C9CF-3352-4A5C-A682-230026B61768}" type="sibTrans" cxnId="{553C388C-8204-4E1A-8AF9-574577F1C586}">
      <dgm:prSet/>
      <dgm:spPr/>
      <dgm:t>
        <a:bodyPr/>
        <a:lstStyle/>
        <a:p>
          <a:endParaRPr lang="ru-RU"/>
        </a:p>
      </dgm:t>
    </dgm:pt>
    <dgm:pt modelId="{90C1F5E5-3410-4938-B3E2-A8FC420F9D23}">
      <dgm:prSet/>
      <dgm:spPr/>
      <dgm:t>
        <a:bodyPr/>
        <a:lstStyle/>
        <a:p>
          <a:r>
            <a:rPr lang="ru-RU" dirty="0" smtClean="0"/>
            <a:t>персональным компьютером с выходом в сеть «Интернет» для получения комплектов тем</a:t>
          </a:r>
          <a:endParaRPr lang="ru-RU" dirty="0"/>
        </a:p>
      </dgm:t>
    </dgm:pt>
    <dgm:pt modelId="{76D38FAB-7678-4F0E-9039-BB28036E40F7}" type="parTrans" cxnId="{C93414C4-13A4-4F60-8544-E85C7A12DF11}">
      <dgm:prSet/>
      <dgm:spPr/>
      <dgm:t>
        <a:bodyPr/>
        <a:lstStyle/>
        <a:p>
          <a:endParaRPr lang="ru-RU"/>
        </a:p>
      </dgm:t>
    </dgm:pt>
    <dgm:pt modelId="{9D68C829-C0A5-4EF7-9187-F12B4F279DB1}" type="sibTrans" cxnId="{C93414C4-13A4-4F60-8544-E85C7A12DF11}">
      <dgm:prSet/>
      <dgm:spPr/>
      <dgm:t>
        <a:bodyPr/>
        <a:lstStyle/>
        <a:p>
          <a:endParaRPr lang="ru-RU"/>
        </a:p>
      </dgm:t>
    </dgm:pt>
    <dgm:pt modelId="{BBD3D7EA-4AE0-405C-B04F-ADCE21DAEE30}">
      <dgm:prSet/>
      <dgm:spPr/>
      <dgm:t>
        <a:bodyPr/>
        <a:lstStyle/>
        <a:p>
          <a:endParaRPr lang="ru-RU"/>
        </a:p>
      </dgm:t>
    </dgm:pt>
    <dgm:pt modelId="{774F07B5-4F14-4385-B0D8-ACBCEB895302}" type="parTrans" cxnId="{330AE96E-FB63-4A1D-B365-8B63670618B5}">
      <dgm:prSet/>
      <dgm:spPr/>
      <dgm:t>
        <a:bodyPr/>
        <a:lstStyle/>
        <a:p>
          <a:endParaRPr lang="ru-RU"/>
        </a:p>
      </dgm:t>
    </dgm:pt>
    <dgm:pt modelId="{304AF05D-F293-4E9C-877F-A5CCDD44C89C}" type="sibTrans" cxnId="{330AE96E-FB63-4A1D-B365-8B63670618B5}">
      <dgm:prSet/>
      <dgm:spPr/>
      <dgm:t>
        <a:bodyPr/>
        <a:lstStyle/>
        <a:p>
          <a:endParaRPr lang="ru-RU"/>
        </a:p>
      </dgm:t>
    </dgm:pt>
    <dgm:pt modelId="{25D56282-5C72-4221-9B28-0A4131A86844}">
      <dgm:prSet custT="1"/>
      <dgm:spPr/>
      <dgm:t>
        <a:bodyPr/>
        <a:lstStyle/>
        <a:p>
          <a:endParaRPr lang="ru-RU"/>
        </a:p>
      </dgm:t>
    </dgm:pt>
    <dgm:pt modelId="{D6146C82-E83D-4495-BB9D-C4D146B963F2}" type="parTrans" cxnId="{04EC42A9-2183-4F2B-92F9-A6C33EE68009}">
      <dgm:prSet/>
      <dgm:spPr/>
      <dgm:t>
        <a:bodyPr/>
        <a:lstStyle/>
        <a:p>
          <a:endParaRPr lang="ru-RU"/>
        </a:p>
      </dgm:t>
    </dgm:pt>
    <dgm:pt modelId="{613D6442-0059-4558-86C8-D5F4C5195803}" type="sibTrans" cxnId="{04EC42A9-2183-4F2B-92F9-A6C33EE68009}">
      <dgm:prSet/>
      <dgm:spPr/>
      <dgm:t>
        <a:bodyPr/>
        <a:lstStyle/>
        <a:p>
          <a:endParaRPr lang="ru-RU"/>
        </a:p>
      </dgm:t>
    </dgm:pt>
    <dgm:pt modelId="{38DB3ACB-373A-4339-A85C-CE2225FAAE21}" type="pres">
      <dgm:prSet presAssocID="{791C1416-A9B6-4559-807B-F0192B92B06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C3235A-0B0E-4D7C-9EB8-073D97CC9902}" type="pres">
      <dgm:prSet presAssocID="{A51A3034-D3F2-4BB1-9121-B031CFFAF8BE}" presName="roof" presStyleLbl="dkBgShp" presStyleIdx="0" presStyleCnt="2"/>
      <dgm:spPr/>
      <dgm:t>
        <a:bodyPr/>
        <a:lstStyle/>
        <a:p>
          <a:endParaRPr lang="ru-RU"/>
        </a:p>
      </dgm:t>
    </dgm:pt>
    <dgm:pt modelId="{28E91A0D-26FA-498C-BC3F-1BE78FDDF3C1}" type="pres">
      <dgm:prSet presAssocID="{A51A3034-D3F2-4BB1-9121-B031CFFAF8BE}" presName="pillars" presStyleCnt="0"/>
      <dgm:spPr/>
    </dgm:pt>
    <dgm:pt modelId="{3019465C-C593-4D75-80B7-7570B13C1996}" type="pres">
      <dgm:prSet presAssocID="{A51A3034-D3F2-4BB1-9121-B031CFFAF8BE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0D646A-ADDD-41A3-AFE3-A3A03A487B4F}" type="pres">
      <dgm:prSet presAssocID="{69844867-727E-4C84-A70A-DBE444FB1FCD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E27E7D-966A-427E-9A3E-BD0C60611D87}" type="pres">
      <dgm:prSet presAssocID="{46795203-BEAA-4AB7-BDB7-926512560DC3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5567EE-985A-48DC-82DC-06F17D661936}" type="pres">
      <dgm:prSet presAssocID="{90C1F5E5-3410-4938-B3E2-A8FC420F9D23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782049-4BF8-4DF0-9530-3F450360A864}" type="pres">
      <dgm:prSet presAssocID="{A51A3034-D3F2-4BB1-9121-B031CFFAF8BE}" presName="base" presStyleLbl="dkBgShp" presStyleIdx="1" presStyleCnt="2"/>
      <dgm:spPr/>
    </dgm:pt>
  </dgm:ptLst>
  <dgm:cxnLst>
    <dgm:cxn modelId="{A8293C37-6930-403B-BFE0-1BA9F52EA62C}" type="presOf" srcId="{A51A3034-D3F2-4BB1-9121-B031CFFAF8BE}" destId="{B9C3235A-0B0E-4D7C-9EB8-073D97CC9902}" srcOrd="0" destOrd="0" presId="urn:microsoft.com/office/officeart/2005/8/layout/hList3"/>
    <dgm:cxn modelId="{04EC42A9-2183-4F2B-92F9-A6C33EE68009}" srcId="{791C1416-A9B6-4559-807B-F0192B92B068}" destId="{25D56282-5C72-4221-9B28-0A4131A86844}" srcOrd="1" destOrd="0" parTransId="{D6146C82-E83D-4495-BB9D-C4D146B963F2}" sibTransId="{613D6442-0059-4558-86C8-D5F4C5195803}"/>
    <dgm:cxn modelId="{C93414C4-13A4-4F60-8544-E85C7A12DF11}" srcId="{A51A3034-D3F2-4BB1-9121-B031CFFAF8BE}" destId="{90C1F5E5-3410-4938-B3E2-A8FC420F9D23}" srcOrd="3" destOrd="0" parTransId="{76D38FAB-7678-4F0E-9039-BB28036E40F7}" sibTransId="{9D68C829-C0A5-4EF7-9187-F12B4F279DB1}"/>
    <dgm:cxn modelId="{330AE96E-FB63-4A1D-B365-8B63670618B5}" srcId="{791C1416-A9B6-4559-807B-F0192B92B068}" destId="{BBD3D7EA-4AE0-405C-B04F-ADCE21DAEE30}" srcOrd="2" destOrd="0" parTransId="{774F07B5-4F14-4385-B0D8-ACBCEB895302}" sibTransId="{304AF05D-F293-4E9C-877F-A5CCDD44C89C}"/>
    <dgm:cxn modelId="{585464E8-5D24-4B2F-9017-9EED3E01C730}" type="presOf" srcId="{46795203-BEAA-4AB7-BDB7-926512560DC3}" destId="{22E27E7D-966A-427E-9A3E-BD0C60611D87}" srcOrd="0" destOrd="0" presId="urn:microsoft.com/office/officeart/2005/8/layout/hList3"/>
    <dgm:cxn modelId="{A971619F-16B8-4043-A75A-7290AD7A618A}" srcId="{A51A3034-D3F2-4BB1-9121-B031CFFAF8BE}" destId="{6C86B61F-3E75-44B5-A6FF-2551F47A0917}" srcOrd="0" destOrd="0" parTransId="{EF4311B1-76F4-4D4A-8D98-77A9F6532075}" sibTransId="{BD1D5EC9-725F-4B11-B15F-2A31EDFF24A6}"/>
    <dgm:cxn modelId="{430EB6D3-EB33-44DD-AB46-28BAF111E74D}" srcId="{791C1416-A9B6-4559-807B-F0192B92B068}" destId="{A51A3034-D3F2-4BB1-9121-B031CFFAF8BE}" srcOrd="0" destOrd="0" parTransId="{0E5DFE24-B398-40EF-A14B-3B9147443BC4}" sibTransId="{B2875A77-B422-4C6B-BB5F-02934C81E769}"/>
    <dgm:cxn modelId="{7AA27089-A53A-4B19-BDF7-BC58AA27A404}" srcId="{A51A3034-D3F2-4BB1-9121-B031CFFAF8BE}" destId="{69844867-727E-4C84-A70A-DBE444FB1FCD}" srcOrd="1" destOrd="0" parTransId="{C06414AF-1398-46C2-AF9F-973521C61DED}" sibTransId="{0CE05601-745A-4CDB-998D-AF716E183336}"/>
    <dgm:cxn modelId="{553C388C-8204-4E1A-8AF9-574577F1C586}" srcId="{A51A3034-D3F2-4BB1-9121-B031CFFAF8BE}" destId="{46795203-BEAA-4AB7-BDB7-926512560DC3}" srcOrd="2" destOrd="0" parTransId="{BDFD4D01-B991-46D7-9D2C-F8FEE3D1CA1C}" sibTransId="{5019C9CF-3352-4A5C-A682-230026B61768}"/>
    <dgm:cxn modelId="{7701F0A1-EAD8-4925-91BF-6D1BF4C10715}" type="presOf" srcId="{6C86B61F-3E75-44B5-A6FF-2551F47A0917}" destId="{3019465C-C593-4D75-80B7-7570B13C1996}" srcOrd="0" destOrd="0" presId="urn:microsoft.com/office/officeart/2005/8/layout/hList3"/>
    <dgm:cxn modelId="{36996DC9-CAEB-4B43-9736-2E594B91B9A9}" type="presOf" srcId="{69844867-727E-4C84-A70A-DBE444FB1FCD}" destId="{270D646A-ADDD-41A3-AFE3-A3A03A487B4F}" srcOrd="0" destOrd="0" presId="urn:microsoft.com/office/officeart/2005/8/layout/hList3"/>
    <dgm:cxn modelId="{54E035AE-9AD7-44BB-B3FB-04F03933BC8B}" type="presOf" srcId="{90C1F5E5-3410-4938-B3E2-A8FC420F9D23}" destId="{255567EE-985A-48DC-82DC-06F17D661936}" srcOrd="0" destOrd="0" presId="urn:microsoft.com/office/officeart/2005/8/layout/hList3"/>
    <dgm:cxn modelId="{DA77800C-F5FE-4AE4-89F5-A1484DE43A13}" type="presOf" srcId="{791C1416-A9B6-4559-807B-F0192B92B068}" destId="{38DB3ACB-373A-4339-A85C-CE2225FAAE21}" srcOrd="0" destOrd="0" presId="urn:microsoft.com/office/officeart/2005/8/layout/hList3"/>
    <dgm:cxn modelId="{1CA5A3AA-42DE-4170-8933-05BC77786635}" type="presParOf" srcId="{38DB3ACB-373A-4339-A85C-CE2225FAAE21}" destId="{B9C3235A-0B0E-4D7C-9EB8-073D97CC9902}" srcOrd="0" destOrd="0" presId="urn:microsoft.com/office/officeart/2005/8/layout/hList3"/>
    <dgm:cxn modelId="{726CA8F5-01D2-43FB-9E44-503442B339D2}" type="presParOf" srcId="{38DB3ACB-373A-4339-A85C-CE2225FAAE21}" destId="{28E91A0D-26FA-498C-BC3F-1BE78FDDF3C1}" srcOrd="1" destOrd="0" presId="urn:microsoft.com/office/officeart/2005/8/layout/hList3"/>
    <dgm:cxn modelId="{DEB2690D-5CCC-4EF2-8BC1-6BED653B98BE}" type="presParOf" srcId="{28E91A0D-26FA-498C-BC3F-1BE78FDDF3C1}" destId="{3019465C-C593-4D75-80B7-7570B13C1996}" srcOrd="0" destOrd="0" presId="urn:microsoft.com/office/officeart/2005/8/layout/hList3"/>
    <dgm:cxn modelId="{7AD7C2FE-5AC8-416B-9CBF-C71AFFE37FB3}" type="presParOf" srcId="{28E91A0D-26FA-498C-BC3F-1BE78FDDF3C1}" destId="{270D646A-ADDD-41A3-AFE3-A3A03A487B4F}" srcOrd="1" destOrd="0" presId="urn:microsoft.com/office/officeart/2005/8/layout/hList3"/>
    <dgm:cxn modelId="{3E0F31E3-671A-451C-9552-D73A7FE1F701}" type="presParOf" srcId="{28E91A0D-26FA-498C-BC3F-1BE78FDDF3C1}" destId="{22E27E7D-966A-427E-9A3E-BD0C60611D87}" srcOrd="2" destOrd="0" presId="urn:microsoft.com/office/officeart/2005/8/layout/hList3"/>
    <dgm:cxn modelId="{2FA23EB1-D4AC-4710-9A4A-F04C0A45ADC8}" type="presParOf" srcId="{28E91A0D-26FA-498C-BC3F-1BE78FDDF3C1}" destId="{255567EE-985A-48DC-82DC-06F17D661936}" srcOrd="3" destOrd="0" presId="urn:microsoft.com/office/officeart/2005/8/layout/hList3"/>
    <dgm:cxn modelId="{E3D518DF-38B7-4983-B559-ADC09BDC0909}" type="presParOf" srcId="{38DB3ACB-373A-4339-A85C-CE2225FAAE21}" destId="{BA782049-4BF8-4DF0-9530-3F450360A86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D3598FB-012C-4487-BC42-94A17002F40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0649EB-0CD5-4067-9943-EBB9ED52CFDE}">
      <dgm:prSet phldrT="[Текст]"/>
      <dgm:spPr/>
      <dgm:t>
        <a:bodyPr/>
        <a:lstStyle/>
        <a:p>
          <a:r>
            <a:rPr lang="ru-RU" dirty="0" smtClean="0"/>
            <a:t>работоспособность технических средств в помещении для ответственного в ОО</a:t>
          </a:r>
          <a:endParaRPr lang="ru-RU" dirty="0"/>
        </a:p>
      </dgm:t>
    </dgm:pt>
    <dgm:pt modelId="{ADC8EC4F-CF90-446A-9022-752A0E543CC7}" type="parTrans" cxnId="{C8449D43-9390-40F7-B30D-67168C68056E}">
      <dgm:prSet/>
      <dgm:spPr/>
      <dgm:t>
        <a:bodyPr/>
        <a:lstStyle/>
        <a:p>
          <a:endParaRPr lang="ru-RU"/>
        </a:p>
      </dgm:t>
    </dgm:pt>
    <dgm:pt modelId="{6A71B2A0-61D2-4307-AA23-0569882C63F3}" type="sibTrans" cxnId="{C8449D43-9390-40F7-B30D-67168C68056E}">
      <dgm:prSet/>
      <dgm:spPr/>
      <dgm:t>
        <a:bodyPr/>
        <a:lstStyle/>
        <a:p>
          <a:endParaRPr lang="ru-RU"/>
        </a:p>
      </dgm:t>
    </dgm:pt>
    <dgm:pt modelId="{C40835EB-83DB-49EF-9CB1-E00978F6D947}">
      <dgm:prSet phldrT="[Текст]"/>
      <dgm:spPr/>
      <dgm:t>
        <a:bodyPr/>
        <a:lstStyle/>
        <a:p>
          <a:r>
            <a:rPr lang="ru-RU" dirty="0" smtClean="0"/>
            <a:t>наличие в каждом кабинете часов</a:t>
          </a:r>
          <a:endParaRPr lang="ru-RU" dirty="0"/>
        </a:p>
      </dgm:t>
    </dgm:pt>
    <dgm:pt modelId="{A22AFA49-7297-473C-BEEE-DE368B80E7AB}" type="parTrans" cxnId="{CF53EC01-9F97-4600-8E59-8D4D878D3BEF}">
      <dgm:prSet/>
      <dgm:spPr/>
      <dgm:t>
        <a:bodyPr/>
        <a:lstStyle/>
        <a:p>
          <a:endParaRPr lang="ru-RU"/>
        </a:p>
      </dgm:t>
    </dgm:pt>
    <dgm:pt modelId="{6D29E8E9-9188-4888-9773-C1BF35FF1633}" type="sibTrans" cxnId="{CF53EC01-9F97-4600-8E59-8D4D878D3BEF}">
      <dgm:prSet/>
      <dgm:spPr/>
      <dgm:t>
        <a:bodyPr/>
        <a:lstStyle/>
        <a:p>
          <a:endParaRPr lang="ru-RU"/>
        </a:p>
      </dgm:t>
    </dgm:pt>
    <dgm:pt modelId="{56B4F0E8-4027-4C6C-A885-8C6C3FE8D987}">
      <dgm:prSet phldrT="[Текст]"/>
      <dgm:spPr/>
      <dgm:t>
        <a:bodyPr/>
        <a:lstStyle/>
        <a:p>
          <a:r>
            <a:rPr lang="ru-RU" dirty="0" smtClean="0"/>
            <a:t>наличие места для хранения личных вещей участников</a:t>
          </a:r>
          <a:endParaRPr lang="ru-RU" dirty="0"/>
        </a:p>
      </dgm:t>
    </dgm:pt>
    <dgm:pt modelId="{361C2CA9-1BD0-4992-BEC8-D9D97A20A3DB}" type="parTrans" cxnId="{E45F7FC2-BCA5-404E-AF80-758E8128031F}">
      <dgm:prSet/>
      <dgm:spPr/>
      <dgm:t>
        <a:bodyPr/>
        <a:lstStyle/>
        <a:p>
          <a:endParaRPr lang="ru-RU"/>
        </a:p>
      </dgm:t>
    </dgm:pt>
    <dgm:pt modelId="{18DA615E-81C8-4A45-B823-867D6345F4DE}" type="sibTrans" cxnId="{E45F7FC2-BCA5-404E-AF80-758E8128031F}">
      <dgm:prSet/>
      <dgm:spPr/>
      <dgm:t>
        <a:bodyPr/>
        <a:lstStyle/>
        <a:p>
          <a:endParaRPr lang="ru-RU"/>
        </a:p>
      </dgm:t>
    </dgm:pt>
    <dgm:pt modelId="{09EA7B81-75D3-4865-831A-D50D12150D63}">
      <dgm:prSet phldrT="[Текст]"/>
      <dgm:spPr/>
      <dgm:t>
        <a:bodyPr/>
        <a:lstStyle/>
        <a:p>
          <a:r>
            <a:rPr lang="ru-RU" dirty="0" smtClean="0"/>
            <a:t>наличие черновиков для каждого участника ИС-11 </a:t>
          </a:r>
          <a:endParaRPr lang="ru-RU" dirty="0"/>
        </a:p>
      </dgm:t>
    </dgm:pt>
    <dgm:pt modelId="{2F6F5995-4735-47C8-A4E2-A86B4F9F17E7}" type="parTrans" cxnId="{541115DD-41E9-4A15-86E6-D45007B5737F}">
      <dgm:prSet/>
      <dgm:spPr/>
      <dgm:t>
        <a:bodyPr/>
        <a:lstStyle/>
        <a:p>
          <a:endParaRPr lang="ru-RU"/>
        </a:p>
      </dgm:t>
    </dgm:pt>
    <dgm:pt modelId="{E3199649-831F-4A09-ACE1-E9058F72D60D}" type="sibTrans" cxnId="{541115DD-41E9-4A15-86E6-D45007B5737F}">
      <dgm:prSet/>
      <dgm:spPr/>
      <dgm:t>
        <a:bodyPr/>
        <a:lstStyle/>
        <a:p>
          <a:endParaRPr lang="ru-RU"/>
        </a:p>
      </dgm:t>
    </dgm:pt>
    <dgm:pt modelId="{994DAC82-2AE4-48C4-82B0-18A72BF8FC89}">
      <dgm:prSet phldrT="[Текст]"/>
      <dgm:spPr/>
      <dgm:t>
        <a:bodyPr/>
        <a:lstStyle/>
        <a:p>
          <a:r>
            <a:rPr lang="ru-RU" dirty="0" smtClean="0"/>
            <a:t>наличие в каждом кабинете словарей:</a:t>
          </a:r>
        </a:p>
        <a:p>
          <a:r>
            <a:rPr lang="ru-RU" dirty="0" smtClean="0"/>
            <a:t> для сочинения - орфографических, </a:t>
          </a:r>
        </a:p>
        <a:p>
          <a:r>
            <a:rPr lang="ru-RU" dirty="0" smtClean="0"/>
            <a:t>для изложения - орфографических и толковых</a:t>
          </a:r>
          <a:endParaRPr lang="ru-RU" dirty="0"/>
        </a:p>
      </dgm:t>
    </dgm:pt>
    <dgm:pt modelId="{43A5AF34-0111-4441-B57C-83728631B539}" type="parTrans" cxnId="{23D37F64-251A-461A-881E-C886BD9987E3}">
      <dgm:prSet/>
      <dgm:spPr/>
      <dgm:t>
        <a:bodyPr/>
        <a:lstStyle/>
        <a:p>
          <a:endParaRPr lang="ru-RU"/>
        </a:p>
      </dgm:t>
    </dgm:pt>
    <dgm:pt modelId="{F9B723A7-0179-4FC5-A3B2-1EC7DF82CA69}" type="sibTrans" cxnId="{23D37F64-251A-461A-881E-C886BD9987E3}">
      <dgm:prSet/>
      <dgm:spPr/>
      <dgm:t>
        <a:bodyPr/>
        <a:lstStyle/>
        <a:p>
          <a:endParaRPr lang="ru-RU"/>
        </a:p>
      </dgm:t>
    </dgm:pt>
    <dgm:pt modelId="{0E060F52-32C3-4983-8295-53E4CA0F9BF7}" type="pres">
      <dgm:prSet presAssocID="{4D3598FB-012C-4487-BC42-94A17002F40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1B3306-DE52-4B5E-BA06-A624ED40C50C}" type="pres">
      <dgm:prSet presAssocID="{7D0649EB-0CD5-4067-9943-EBB9ED52CFDE}" presName="node" presStyleLbl="node1" presStyleIdx="0" presStyleCnt="5" custScaleX="120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24C551-5947-4119-B61D-98AC35C7D1F8}" type="pres">
      <dgm:prSet presAssocID="{6A71B2A0-61D2-4307-AA23-0569882C63F3}" presName="sibTrans" presStyleCnt="0"/>
      <dgm:spPr/>
    </dgm:pt>
    <dgm:pt modelId="{00E86192-A5FD-4BF4-A669-2827739A3F73}" type="pres">
      <dgm:prSet presAssocID="{C40835EB-83DB-49EF-9CB1-E00978F6D947}" presName="node" presStyleLbl="node1" presStyleIdx="1" presStyleCnt="5" custScaleX="108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06A10-7F57-42EE-A7F7-1E873A6395FC}" type="pres">
      <dgm:prSet presAssocID="{6D29E8E9-9188-4888-9773-C1BF35FF1633}" presName="sibTrans" presStyleCnt="0"/>
      <dgm:spPr/>
    </dgm:pt>
    <dgm:pt modelId="{20F8E9C3-B208-467C-B927-3BFDBA18722A}" type="pres">
      <dgm:prSet presAssocID="{56B4F0E8-4027-4C6C-A885-8C6C3FE8D987}" presName="node" presStyleLbl="node1" presStyleIdx="2" presStyleCnt="5" custScaleX="118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FCEC1-D854-4F69-AFE0-59C97F83A7BA}" type="pres">
      <dgm:prSet presAssocID="{18DA615E-81C8-4A45-B823-867D6345F4DE}" presName="sibTrans" presStyleCnt="0"/>
      <dgm:spPr/>
    </dgm:pt>
    <dgm:pt modelId="{D5D5FB61-2604-4627-892A-E348C9D4926A}" type="pres">
      <dgm:prSet presAssocID="{09EA7B81-75D3-4865-831A-D50D12150D63}" presName="node" presStyleLbl="node1" presStyleIdx="3" presStyleCnt="5" custScaleX="121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A3B78B-714D-467A-B7B6-ECE0884BCDE0}" type="pres">
      <dgm:prSet presAssocID="{E3199649-831F-4A09-ACE1-E9058F72D60D}" presName="sibTrans" presStyleCnt="0"/>
      <dgm:spPr/>
    </dgm:pt>
    <dgm:pt modelId="{2272564A-45B2-4751-8A0C-7482D5FB38FF}" type="pres">
      <dgm:prSet presAssocID="{994DAC82-2AE4-48C4-82B0-18A72BF8FC89}" presName="node" presStyleLbl="node1" presStyleIdx="4" presStyleCnt="5" custScaleX="206015" custScaleY="123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5F7FC2-BCA5-404E-AF80-758E8128031F}" srcId="{4D3598FB-012C-4487-BC42-94A17002F403}" destId="{56B4F0E8-4027-4C6C-A885-8C6C3FE8D987}" srcOrd="2" destOrd="0" parTransId="{361C2CA9-1BD0-4992-BEC8-D9D97A20A3DB}" sibTransId="{18DA615E-81C8-4A45-B823-867D6345F4DE}"/>
    <dgm:cxn modelId="{541115DD-41E9-4A15-86E6-D45007B5737F}" srcId="{4D3598FB-012C-4487-BC42-94A17002F403}" destId="{09EA7B81-75D3-4865-831A-D50D12150D63}" srcOrd="3" destOrd="0" parTransId="{2F6F5995-4735-47C8-A4E2-A86B4F9F17E7}" sibTransId="{E3199649-831F-4A09-ACE1-E9058F72D60D}"/>
    <dgm:cxn modelId="{CF53EC01-9F97-4600-8E59-8D4D878D3BEF}" srcId="{4D3598FB-012C-4487-BC42-94A17002F403}" destId="{C40835EB-83DB-49EF-9CB1-E00978F6D947}" srcOrd="1" destOrd="0" parTransId="{A22AFA49-7297-473C-BEEE-DE368B80E7AB}" sibTransId="{6D29E8E9-9188-4888-9773-C1BF35FF1633}"/>
    <dgm:cxn modelId="{2A70E491-8540-4E38-8014-1E4786B1D4FA}" type="presOf" srcId="{09EA7B81-75D3-4865-831A-D50D12150D63}" destId="{D5D5FB61-2604-4627-892A-E348C9D4926A}" srcOrd="0" destOrd="0" presId="urn:microsoft.com/office/officeart/2005/8/layout/default"/>
    <dgm:cxn modelId="{C8449D43-9390-40F7-B30D-67168C68056E}" srcId="{4D3598FB-012C-4487-BC42-94A17002F403}" destId="{7D0649EB-0CD5-4067-9943-EBB9ED52CFDE}" srcOrd="0" destOrd="0" parTransId="{ADC8EC4F-CF90-446A-9022-752A0E543CC7}" sibTransId="{6A71B2A0-61D2-4307-AA23-0569882C63F3}"/>
    <dgm:cxn modelId="{A575C919-FBED-41DF-88A4-EF080F490F95}" type="presOf" srcId="{C40835EB-83DB-49EF-9CB1-E00978F6D947}" destId="{00E86192-A5FD-4BF4-A669-2827739A3F73}" srcOrd="0" destOrd="0" presId="urn:microsoft.com/office/officeart/2005/8/layout/default"/>
    <dgm:cxn modelId="{DBBF73CE-0F08-4ED5-984E-467D1DC54CA3}" type="presOf" srcId="{56B4F0E8-4027-4C6C-A885-8C6C3FE8D987}" destId="{20F8E9C3-B208-467C-B927-3BFDBA18722A}" srcOrd="0" destOrd="0" presId="urn:microsoft.com/office/officeart/2005/8/layout/default"/>
    <dgm:cxn modelId="{23D37F64-251A-461A-881E-C886BD9987E3}" srcId="{4D3598FB-012C-4487-BC42-94A17002F403}" destId="{994DAC82-2AE4-48C4-82B0-18A72BF8FC89}" srcOrd="4" destOrd="0" parTransId="{43A5AF34-0111-4441-B57C-83728631B539}" sibTransId="{F9B723A7-0179-4FC5-A3B2-1EC7DF82CA69}"/>
    <dgm:cxn modelId="{9D91FC07-7829-434D-A9DB-657ED24489E9}" type="presOf" srcId="{994DAC82-2AE4-48C4-82B0-18A72BF8FC89}" destId="{2272564A-45B2-4751-8A0C-7482D5FB38FF}" srcOrd="0" destOrd="0" presId="urn:microsoft.com/office/officeart/2005/8/layout/default"/>
    <dgm:cxn modelId="{4903C791-B1EC-4EDD-A713-02CC8E02FB69}" type="presOf" srcId="{4D3598FB-012C-4487-BC42-94A17002F403}" destId="{0E060F52-32C3-4983-8295-53E4CA0F9BF7}" srcOrd="0" destOrd="0" presId="urn:microsoft.com/office/officeart/2005/8/layout/default"/>
    <dgm:cxn modelId="{58E0DC48-BFB4-4AD0-A1E4-3D2F804431A1}" type="presOf" srcId="{7D0649EB-0CD5-4067-9943-EBB9ED52CFDE}" destId="{041B3306-DE52-4B5E-BA06-A624ED40C50C}" srcOrd="0" destOrd="0" presId="urn:microsoft.com/office/officeart/2005/8/layout/default"/>
    <dgm:cxn modelId="{396C5ADB-9532-4AE4-A6A5-187FE462D8DB}" type="presParOf" srcId="{0E060F52-32C3-4983-8295-53E4CA0F9BF7}" destId="{041B3306-DE52-4B5E-BA06-A624ED40C50C}" srcOrd="0" destOrd="0" presId="urn:microsoft.com/office/officeart/2005/8/layout/default"/>
    <dgm:cxn modelId="{D799232C-D4B4-47B4-8705-2B5489369753}" type="presParOf" srcId="{0E060F52-32C3-4983-8295-53E4CA0F9BF7}" destId="{5924C551-5947-4119-B61D-98AC35C7D1F8}" srcOrd="1" destOrd="0" presId="urn:microsoft.com/office/officeart/2005/8/layout/default"/>
    <dgm:cxn modelId="{095FCF1C-B1F8-4D24-BC92-0B27D4D14121}" type="presParOf" srcId="{0E060F52-32C3-4983-8295-53E4CA0F9BF7}" destId="{00E86192-A5FD-4BF4-A669-2827739A3F73}" srcOrd="2" destOrd="0" presId="urn:microsoft.com/office/officeart/2005/8/layout/default"/>
    <dgm:cxn modelId="{366FA9F9-DDC4-4AB5-B36C-3284DF03C34D}" type="presParOf" srcId="{0E060F52-32C3-4983-8295-53E4CA0F9BF7}" destId="{B9606A10-7F57-42EE-A7F7-1E873A6395FC}" srcOrd="3" destOrd="0" presId="urn:microsoft.com/office/officeart/2005/8/layout/default"/>
    <dgm:cxn modelId="{B4776240-6401-4082-9162-9820248A6977}" type="presParOf" srcId="{0E060F52-32C3-4983-8295-53E4CA0F9BF7}" destId="{20F8E9C3-B208-467C-B927-3BFDBA18722A}" srcOrd="4" destOrd="0" presId="urn:microsoft.com/office/officeart/2005/8/layout/default"/>
    <dgm:cxn modelId="{35600C87-E75E-4D30-91EB-03934AE3CC6F}" type="presParOf" srcId="{0E060F52-32C3-4983-8295-53E4CA0F9BF7}" destId="{17AFCEC1-D854-4F69-AFE0-59C97F83A7BA}" srcOrd="5" destOrd="0" presId="urn:microsoft.com/office/officeart/2005/8/layout/default"/>
    <dgm:cxn modelId="{6CEDE32D-0761-49D5-A1A0-C41404289E87}" type="presParOf" srcId="{0E060F52-32C3-4983-8295-53E4CA0F9BF7}" destId="{D5D5FB61-2604-4627-892A-E348C9D4926A}" srcOrd="6" destOrd="0" presId="urn:microsoft.com/office/officeart/2005/8/layout/default"/>
    <dgm:cxn modelId="{E43BDE41-68FE-4EDD-A967-9ED172EEC14D}" type="presParOf" srcId="{0E060F52-32C3-4983-8295-53E4CA0F9BF7}" destId="{7FA3B78B-714D-467A-B7B6-ECE0884BCDE0}" srcOrd="7" destOrd="0" presId="urn:microsoft.com/office/officeart/2005/8/layout/default"/>
    <dgm:cxn modelId="{3FF77F7D-6DEC-4EE7-811F-C85BA4E4F596}" type="presParOf" srcId="{0E060F52-32C3-4983-8295-53E4CA0F9BF7}" destId="{2272564A-45B2-4751-8A0C-7482D5FB38F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E183FAE-C560-4FD3-BCFF-48A07EDC9DF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79ED86A-34C1-4FB6-BA05-D999B81943FD}">
      <dgm:prSet phldrT="[Текст]"/>
      <dgm:spPr/>
      <dgm:t>
        <a:bodyPr/>
        <a:lstStyle/>
        <a:p>
          <a:r>
            <a:rPr lang="ru-RU" dirty="0" smtClean="0"/>
            <a:t>получить бланки ИС-11, форму СПб-1</a:t>
          </a:r>
          <a:endParaRPr lang="ru-RU" dirty="0"/>
        </a:p>
      </dgm:t>
    </dgm:pt>
    <dgm:pt modelId="{A01621BE-71E6-4494-9346-9CED6C122BBD}" type="parTrans" cxnId="{D8678D39-386A-403D-B90D-06FCC343A6A1}">
      <dgm:prSet/>
      <dgm:spPr/>
      <dgm:t>
        <a:bodyPr/>
        <a:lstStyle/>
        <a:p>
          <a:endParaRPr lang="ru-RU"/>
        </a:p>
      </dgm:t>
    </dgm:pt>
    <dgm:pt modelId="{32244D24-A537-483A-BA2F-89E8B3749EE8}" type="sibTrans" cxnId="{D8678D39-386A-403D-B90D-06FCC343A6A1}">
      <dgm:prSet/>
      <dgm:spPr/>
      <dgm:t>
        <a:bodyPr/>
        <a:lstStyle/>
        <a:p>
          <a:endParaRPr lang="ru-RU"/>
        </a:p>
      </dgm:t>
    </dgm:pt>
    <dgm:pt modelId="{8D242612-40DB-4FBC-B6FE-501F425B2F85}">
      <dgm:prSet phldrT="[Текст]"/>
      <dgm:spPr/>
      <dgm:t>
        <a:bodyPr/>
        <a:lstStyle/>
        <a:p>
          <a:r>
            <a:rPr lang="ru-RU" dirty="0" smtClean="0"/>
            <a:t>получить запечатанный пакет с текстом итогового изложения</a:t>
          </a:r>
          <a:endParaRPr lang="ru-RU" dirty="0"/>
        </a:p>
      </dgm:t>
    </dgm:pt>
    <dgm:pt modelId="{277C4CC9-9BE0-41C8-B77F-3498BECA9A66}" type="parTrans" cxnId="{05F2E674-649F-4B89-B540-64FB28C0A14B}">
      <dgm:prSet/>
      <dgm:spPr/>
      <dgm:t>
        <a:bodyPr/>
        <a:lstStyle/>
        <a:p>
          <a:endParaRPr lang="ru-RU"/>
        </a:p>
      </dgm:t>
    </dgm:pt>
    <dgm:pt modelId="{BC80079D-F46F-4E00-B4D9-55AF52259589}" type="sibTrans" cxnId="{05F2E674-649F-4B89-B540-64FB28C0A14B}">
      <dgm:prSet/>
      <dgm:spPr/>
      <dgm:t>
        <a:bodyPr/>
        <a:lstStyle/>
        <a:p>
          <a:endParaRPr lang="ru-RU"/>
        </a:p>
      </dgm:t>
    </dgm:pt>
    <dgm:pt modelId="{7554B549-6148-48E3-80CF-7561ACE0858D}">
      <dgm:prSet phldrT="[Текст]"/>
      <dgm:spPr/>
      <dgm:t>
        <a:bodyPr/>
        <a:lstStyle/>
        <a:p>
          <a:r>
            <a:rPr lang="ru-RU" dirty="0" smtClean="0"/>
            <a:t>разместить в выделенном помещении все бланки ИС-11, пакет с текстом изложения и обеспечить их надежное хранение до момента передачи в учебные кабинеты</a:t>
          </a:r>
          <a:endParaRPr lang="ru-RU" dirty="0"/>
        </a:p>
      </dgm:t>
    </dgm:pt>
    <dgm:pt modelId="{F7360754-A3B8-468B-914C-FFC9A4041059}" type="parTrans" cxnId="{5CB78759-2EA5-4388-8544-CA82064A996A}">
      <dgm:prSet/>
      <dgm:spPr/>
      <dgm:t>
        <a:bodyPr/>
        <a:lstStyle/>
        <a:p>
          <a:endParaRPr lang="ru-RU"/>
        </a:p>
      </dgm:t>
    </dgm:pt>
    <dgm:pt modelId="{A60E2416-2128-48CF-8833-B121D51ABB72}" type="sibTrans" cxnId="{5CB78759-2EA5-4388-8544-CA82064A996A}">
      <dgm:prSet/>
      <dgm:spPr/>
      <dgm:t>
        <a:bodyPr/>
        <a:lstStyle/>
        <a:p>
          <a:endParaRPr lang="ru-RU"/>
        </a:p>
      </dgm:t>
    </dgm:pt>
    <dgm:pt modelId="{0F9A6507-E0D3-442D-B630-88CE6AF04C4F}" type="pres">
      <dgm:prSet presAssocID="{CE183FAE-C560-4FD3-BCFF-48A07EDC9DFF}" presName="CompostProcess" presStyleCnt="0">
        <dgm:presLayoutVars>
          <dgm:dir/>
          <dgm:resizeHandles val="exact"/>
        </dgm:presLayoutVars>
      </dgm:prSet>
      <dgm:spPr/>
    </dgm:pt>
    <dgm:pt modelId="{702516ED-F7EF-48FB-ACF3-F479B061F324}" type="pres">
      <dgm:prSet presAssocID="{CE183FAE-C560-4FD3-BCFF-48A07EDC9DFF}" presName="arrow" presStyleLbl="bgShp" presStyleIdx="0" presStyleCnt="1"/>
      <dgm:spPr/>
    </dgm:pt>
    <dgm:pt modelId="{B1100034-8A10-4079-8F56-CD5068E4A1C0}" type="pres">
      <dgm:prSet presAssocID="{CE183FAE-C560-4FD3-BCFF-48A07EDC9DFF}" presName="linearProcess" presStyleCnt="0"/>
      <dgm:spPr/>
    </dgm:pt>
    <dgm:pt modelId="{6A47DC2B-429C-4534-BF79-3F2454CA8E61}" type="pres">
      <dgm:prSet presAssocID="{679ED86A-34C1-4FB6-BA05-D999B81943FD}" presName="textNode" presStyleLbl="node1" presStyleIdx="0" presStyleCnt="3" custScaleY="154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E20F7B-E845-466E-81A8-E89A8D3606E1}" type="pres">
      <dgm:prSet presAssocID="{32244D24-A537-483A-BA2F-89E8B3749EE8}" presName="sibTrans" presStyleCnt="0"/>
      <dgm:spPr/>
    </dgm:pt>
    <dgm:pt modelId="{6ED42A83-415C-4902-9850-62FF39854102}" type="pres">
      <dgm:prSet presAssocID="{8D242612-40DB-4FBC-B6FE-501F425B2F85}" presName="textNode" presStyleLbl="node1" presStyleIdx="1" presStyleCnt="3" custScaleY="156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68F3B-18FB-45C9-AF68-088E0896B1FA}" type="pres">
      <dgm:prSet presAssocID="{BC80079D-F46F-4E00-B4D9-55AF52259589}" presName="sibTrans" presStyleCnt="0"/>
      <dgm:spPr/>
    </dgm:pt>
    <dgm:pt modelId="{CEAC6343-7398-4B6C-98FB-E77735DD33DB}" type="pres">
      <dgm:prSet presAssocID="{7554B549-6148-48E3-80CF-7561ACE0858D}" presName="textNode" presStyleLbl="node1" presStyleIdx="2" presStyleCnt="3" custScaleY="1514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B78759-2EA5-4388-8544-CA82064A996A}" srcId="{CE183FAE-C560-4FD3-BCFF-48A07EDC9DFF}" destId="{7554B549-6148-48E3-80CF-7561ACE0858D}" srcOrd="2" destOrd="0" parTransId="{F7360754-A3B8-468B-914C-FFC9A4041059}" sibTransId="{A60E2416-2128-48CF-8833-B121D51ABB72}"/>
    <dgm:cxn modelId="{9E16AAD6-1E6D-4625-88F6-01810C519A1F}" type="presOf" srcId="{8D242612-40DB-4FBC-B6FE-501F425B2F85}" destId="{6ED42A83-415C-4902-9850-62FF39854102}" srcOrd="0" destOrd="0" presId="urn:microsoft.com/office/officeart/2005/8/layout/hProcess9"/>
    <dgm:cxn modelId="{C6913E61-6A5D-4D95-9F72-C3DEC20E2E43}" type="presOf" srcId="{7554B549-6148-48E3-80CF-7561ACE0858D}" destId="{CEAC6343-7398-4B6C-98FB-E77735DD33DB}" srcOrd="0" destOrd="0" presId="urn:microsoft.com/office/officeart/2005/8/layout/hProcess9"/>
    <dgm:cxn modelId="{D8678D39-386A-403D-B90D-06FCC343A6A1}" srcId="{CE183FAE-C560-4FD3-BCFF-48A07EDC9DFF}" destId="{679ED86A-34C1-4FB6-BA05-D999B81943FD}" srcOrd="0" destOrd="0" parTransId="{A01621BE-71E6-4494-9346-9CED6C122BBD}" sibTransId="{32244D24-A537-483A-BA2F-89E8B3749EE8}"/>
    <dgm:cxn modelId="{05F2E674-649F-4B89-B540-64FB28C0A14B}" srcId="{CE183FAE-C560-4FD3-BCFF-48A07EDC9DFF}" destId="{8D242612-40DB-4FBC-B6FE-501F425B2F85}" srcOrd="1" destOrd="0" parTransId="{277C4CC9-9BE0-41C8-B77F-3498BECA9A66}" sibTransId="{BC80079D-F46F-4E00-B4D9-55AF52259589}"/>
    <dgm:cxn modelId="{1DF6B80A-6FDB-4F01-BBB9-CA01E7DC7155}" type="presOf" srcId="{CE183FAE-C560-4FD3-BCFF-48A07EDC9DFF}" destId="{0F9A6507-E0D3-442D-B630-88CE6AF04C4F}" srcOrd="0" destOrd="0" presId="urn:microsoft.com/office/officeart/2005/8/layout/hProcess9"/>
    <dgm:cxn modelId="{77FE5994-5597-48D8-807A-2238796C087D}" type="presOf" srcId="{679ED86A-34C1-4FB6-BA05-D999B81943FD}" destId="{6A47DC2B-429C-4534-BF79-3F2454CA8E61}" srcOrd="0" destOrd="0" presId="urn:microsoft.com/office/officeart/2005/8/layout/hProcess9"/>
    <dgm:cxn modelId="{D0AFE50C-DBA6-41B8-9EC3-C1EDAFFB51BA}" type="presParOf" srcId="{0F9A6507-E0D3-442D-B630-88CE6AF04C4F}" destId="{702516ED-F7EF-48FB-ACF3-F479B061F324}" srcOrd="0" destOrd="0" presId="urn:microsoft.com/office/officeart/2005/8/layout/hProcess9"/>
    <dgm:cxn modelId="{39192DF1-7604-4267-8454-7F1069CC9F23}" type="presParOf" srcId="{0F9A6507-E0D3-442D-B630-88CE6AF04C4F}" destId="{B1100034-8A10-4079-8F56-CD5068E4A1C0}" srcOrd="1" destOrd="0" presId="urn:microsoft.com/office/officeart/2005/8/layout/hProcess9"/>
    <dgm:cxn modelId="{724BBC66-D07E-4765-AA13-737BA40BA548}" type="presParOf" srcId="{B1100034-8A10-4079-8F56-CD5068E4A1C0}" destId="{6A47DC2B-429C-4534-BF79-3F2454CA8E61}" srcOrd="0" destOrd="0" presId="urn:microsoft.com/office/officeart/2005/8/layout/hProcess9"/>
    <dgm:cxn modelId="{23C1250C-2A1B-4017-BE15-8DAECEF959FC}" type="presParOf" srcId="{B1100034-8A10-4079-8F56-CD5068E4A1C0}" destId="{2FE20F7B-E845-466E-81A8-E89A8D3606E1}" srcOrd="1" destOrd="0" presId="urn:microsoft.com/office/officeart/2005/8/layout/hProcess9"/>
    <dgm:cxn modelId="{837CD292-E0D3-42D8-9374-285F5D53ACFC}" type="presParOf" srcId="{B1100034-8A10-4079-8F56-CD5068E4A1C0}" destId="{6ED42A83-415C-4902-9850-62FF39854102}" srcOrd="2" destOrd="0" presId="urn:microsoft.com/office/officeart/2005/8/layout/hProcess9"/>
    <dgm:cxn modelId="{9D71A96B-56EA-4664-9CD5-DB0BCCB6DE27}" type="presParOf" srcId="{B1100034-8A10-4079-8F56-CD5068E4A1C0}" destId="{16368F3B-18FB-45C9-AF68-088E0896B1FA}" srcOrd="3" destOrd="0" presId="urn:microsoft.com/office/officeart/2005/8/layout/hProcess9"/>
    <dgm:cxn modelId="{9F6AF4B7-34C2-43A5-B68C-667977186734}" type="presParOf" srcId="{B1100034-8A10-4079-8F56-CD5068E4A1C0}" destId="{CEAC6343-7398-4B6C-98FB-E77735DD33D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E183FAE-C560-4FD3-BCFF-48A07EDC9DF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79ED86A-34C1-4FB6-BA05-D999B81943FD}">
      <dgm:prSet phldrT="[Текст]"/>
      <dgm:spPr/>
      <dgm:t>
        <a:bodyPr/>
        <a:lstStyle/>
        <a:p>
          <a:r>
            <a:rPr lang="ru-RU" dirty="0" smtClean="0"/>
            <a:t>подготовить в необходимом количестве инструкции для участников ИС-11, зачитываемые членом комиссии ОО в учебном кабинете</a:t>
          </a:r>
          <a:endParaRPr lang="ru-RU" dirty="0"/>
        </a:p>
      </dgm:t>
    </dgm:pt>
    <dgm:pt modelId="{A01621BE-71E6-4494-9346-9CED6C122BBD}" type="parTrans" cxnId="{D8678D39-386A-403D-B90D-06FCC343A6A1}">
      <dgm:prSet/>
      <dgm:spPr/>
      <dgm:t>
        <a:bodyPr/>
        <a:lstStyle/>
        <a:p>
          <a:endParaRPr lang="ru-RU"/>
        </a:p>
      </dgm:t>
    </dgm:pt>
    <dgm:pt modelId="{32244D24-A537-483A-BA2F-89E8B3749EE8}" type="sibTrans" cxnId="{D8678D39-386A-403D-B90D-06FCC343A6A1}">
      <dgm:prSet/>
      <dgm:spPr/>
      <dgm:t>
        <a:bodyPr/>
        <a:lstStyle/>
        <a:p>
          <a:endParaRPr lang="ru-RU"/>
        </a:p>
      </dgm:t>
    </dgm:pt>
    <dgm:pt modelId="{8D242612-40DB-4FBC-B6FE-501F425B2F85}">
      <dgm:prSet phldrT="[Текст]"/>
      <dgm:spPr/>
      <dgm:t>
        <a:bodyPr/>
        <a:lstStyle/>
        <a:p>
          <a:r>
            <a:rPr lang="ru-RU" dirty="0" smtClean="0"/>
            <a:t>масштабировать бланки регистрации для слабовидящих участников</a:t>
          </a:r>
          <a:endParaRPr lang="ru-RU" dirty="0"/>
        </a:p>
      </dgm:t>
    </dgm:pt>
    <dgm:pt modelId="{277C4CC9-9BE0-41C8-B77F-3498BECA9A66}" type="parTrans" cxnId="{05F2E674-649F-4B89-B540-64FB28C0A14B}">
      <dgm:prSet/>
      <dgm:spPr/>
      <dgm:t>
        <a:bodyPr/>
        <a:lstStyle/>
        <a:p>
          <a:endParaRPr lang="ru-RU"/>
        </a:p>
      </dgm:t>
    </dgm:pt>
    <dgm:pt modelId="{BC80079D-F46F-4E00-B4D9-55AF52259589}" type="sibTrans" cxnId="{05F2E674-649F-4B89-B540-64FB28C0A14B}">
      <dgm:prSet/>
      <dgm:spPr/>
      <dgm:t>
        <a:bodyPr/>
        <a:lstStyle/>
        <a:p>
          <a:endParaRPr lang="ru-RU"/>
        </a:p>
      </dgm:t>
    </dgm:pt>
    <dgm:pt modelId="{7554B549-6148-48E3-80CF-7561ACE0858D}">
      <dgm:prSet phldrT="[Текст]"/>
      <dgm:spPr/>
      <dgm:t>
        <a:bodyPr/>
        <a:lstStyle/>
        <a:p>
          <a:r>
            <a:rPr lang="ru-RU" dirty="0" smtClean="0"/>
            <a:t>подготовить сопроводительные документы для проведения ИС-11 (формы ИС-4, ИС-5, ИС-6, ИС-7, ИС-8, ИС-9, СПб-8, СПб-3)</a:t>
          </a:r>
          <a:endParaRPr lang="ru-RU" dirty="0"/>
        </a:p>
      </dgm:t>
    </dgm:pt>
    <dgm:pt modelId="{F7360754-A3B8-468B-914C-FFC9A4041059}" type="parTrans" cxnId="{5CB78759-2EA5-4388-8544-CA82064A996A}">
      <dgm:prSet/>
      <dgm:spPr/>
      <dgm:t>
        <a:bodyPr/>
        <a:lstStyle/>
        <a:p>
          <a:endParaRPr lang="ru-RU"/>
        </a:p>
      </dgm:t>
    </dgm:pt>
    <dgm:pt modelId="{A60E2416-2128-48CF-8833-B121D51ABB72}" type="sibTrans" cxnId="{5CB78759-2EA5-4388-8544-CA82064A996A}">
      <dgm:prSet/>
      <dgm:spPr/>
      <dgm:t>
        <a:bodyPr/>
        <a:lstStyle/>
        <a:p>
          <a:endParaRPr lang="ru-RU"/>
        </a:p>
      </dgm:t>
    </dgm:pt>
    <dgm:pt modelId="{794462B5-1513-4CD5-B246-45EE49819052}">
      <dgm:prSet phldrT="[Текст]"/>
      <dgm:spPr/>
      <dgm:t>
        <a:bodyPr/>
        <a:lstStyle/>
        <a:p>
          <a:r>
            <a:rPr lang="ru-RU" dirty="0" smtClean="0"/>
            <a:t>подготовить инструкции для каждого участника ИС-11 </a:t>
          </a:r>
          <a:endParaRPr lang="ru-RU" dirty="0"/>
        </a:p>
      </dgm:t>
    </dgm:pt>
    <dgm:pt modelId="{D6E0F590-8B50-435D-9B61-967ADC8FF799}" type="parTrans" cxnId="{7F14AB9F-34EB-42D7-8F48-417FA3B6CBFA}">
      <dgm:prSet/>
      <dgm:spPr/>
      <dgm:t>
        <a:bodyPr/>
        <a:lstStyle/>
        <a:p>
          <a:endParaRPr lang="ru-RU"/>
        </a:p>
      </dgm:t>
    </dgm:pt>
    <dgm:pt modelId="{F6F4EE2C-AEEF-4BD6-A9D1-6845480DDF6E}" type="sibTrans" cxnId="{7F14AB9F-34EB-42D7-8F48-417FA3B6CBFA}">
      <dgm:prSet/>
      <dgm:spPr/>
      <dgm:t>
        <a:bodyPr/>
        <a:lstStyle/>
        <a:p>
          <a:endParaRPr lang="ru-RU"/>
        </a:p>
      </dgm:t>
    </dgm:pt>
    <dgm:pt modelId="{0F9A6507-E0D3-442D-B630-88CE6AF04C4F}" type="pres">
      <dgm:prSet presAssocID="{CE183FAE-C560-4FD3-BCFF-48A07EDC9DFF}" presName="CompostProcess" presStyleCnt="0">
        <dgm:presLayoutVars>
          <dgm:dir/>
          <dgm:resizeHandles val="exact"/>
        </dgm:presLayoutVars>
      </dgm:prSet>
      <dgm:spPr/>
    </dgm:pt>
    <dgm:pt modelId="{702516ED-F7EF-48FB-ACF3-F479B061F324}" type="pres">
      <dgm:prSet presAssocID="{CE183FAE-C560-4FD3-BCFF-48A07EDC9DFF}" presName="arrow" presStyleLbl="bgShp" presStyleIdx="0" presStyleCnt="1"/>
      <dgm:spPr/>
    </dgm:pt>
    <dgm:pt modelId="{B1100034-8A10-4079-8F56-CD5068E4A1C0}" type="pres">
      <dgm:prSet presAssocID="{CE183FAE-C560-4FD3-BCFF-48A07EDC9DFF}" presName="linearProcess" presStyleCnt="0"/>
      <dgm:spPr/>
    </dgm:pt>
    <dgm:pt modelId="{6A47DC2B-429C-4534-BF79-3F2454CA8E61}" type="pres">
      <dgm:prSet presAssocID="{679ED86A-34C1-4FB6-BA05-D999B81943FD}" presName="textNode" presStyleLbl="node1" presStyleIdx="0" presStyleCnt="4" custScaleY="154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E20F7B-E845-466E-81A8-E89A8D3606E1}" type="pres">
      <dgm:prSet presAssocID="{32244D24-A537-483A-BA2F-89E8B3749EE8}" presName="sibTrans" presStyleCnt="0"/>
      <dgm:spPr/>
    </dgm:pt>
    <dgm:pt modelId="{8779D535-43C4-4A65-83F8-EF5AFB6AD66E}" type="pres">
      <dgm:prSet presAssocID="{794462B5-1513-4CD5-B246-45EE49819052}" presName="textNode" presStyleLbl="node1" presStyleIdx="1" presStyleCnt="4" custScaleY="154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FE5814-D287-4D82-81FF-2BFC8ED43D0F}" type="pres">
      <dgm:prSet presAssocID="{F6F4EE2C-AEEF-4BD6-A9D1-6845480DDF6E}" presName="sibTrans" presStyleCnt="0"/>
      <dgm:spPr/>
    </dgm:pt>
    <dgm:pt modelId="{6ED42A83-415C-4902-9850-62FF39854102}" type="pres">
      <dgm:prSet presAssocID="{8D242612-40DB-4FBC-B6FE-501F425B2F85}" presName="textNode" presStyleLbl="node1" presStyleIdx="2" presStyleCnt="4" custScaleY="156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68F3B-18FB-45C9-AF68-088E0896B1FA}" type="pres">
      <dgm:prSet presAssocID="{BC80079D-F46F-4E00-B4D9-55AF52259589}" presName="sibTrans" presStyleCnt="0"/>
      <dgm:spPr/>
    </dgm:pt>
    <dgm:pt modelId="{CEAC6343-7398-4B6C-98FB-E77735DD33DB}" type="pres">
      <dgm:prSet presAssocID="{7554B549-6148-48E3-80CF-7561ACE0858D}" presName="textNode" presStyleLbl="node1" presStyleIdx="3" presStyleCnt="4" custScaleY="1514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678D39-386A-403D-B90D-06FCC343A6A1}" srcId="{CE183FAE-C560-4FD3-BCFF-48A07EDC9DFF}" destId="{679ED86A-34C1-4FB6-BA05-D999B81943FD}" srcOrd="0" destOrd="0" parTransId="{A01621BE-71E6-4494-9346-9CED6C122BBD}" sibTransId="{32244D24-A537-483A-BA2F-89E8B3749EE8}"/>
    <dgm:cxn modelId="{05F2E674-649F-4B89-B540-64FB28C0A14B}" srcId="{CE183FAE-C560-4FD3-BCFF-48A07EDC9DFF}" destId="{8D242612-40DB-4FBC-B6FE-501F425B2F85}" srcOrd="2" destOrd="0" parTransId="{277C4CC9-9BE0-41C8-B77F-3498BECA9A66}" sibTransId="{BC80079D-F46F-4E00-B4D9-55AF52259589}"/>
    <dgm:cxn modelId="{2C02C375-BD7C-4CA0-8BFF-37743B8EF414}" type="presOf" srcId="{679ED86A-34C1-4FB6-BA05-D999B81943FD}" destId="{6A47DC2B-429C-4534-BF79-3F2454CA8E61}" srcOrd="0" destOrd="0" presId="urn:microsoft.com/office/officeart/2005/8/layout/hProcess9"/>
    <dgm:cxn modelId="{DF37B844-211C-42ED-84DA-431D4D3C6590}" type="presOf" srcId="{8D242612-40DB-4FBC-B6FE-501F425B2F85}" destId="{6ED42A83-415C-4902-9850-62FF39854102}" srcOrd="0" destOrd="0" presId="urn:microsoft.com/office/officeart/2005/8/layout/hProcess9"/>
    <dgm:cxn modelId="{5CB78759-2EA5-4388-8544-CA82064A996A}" srcId="{CE183FAE-C560-4FD3-BCFF-48A07EDC9DFF}" destId="{7554B549-6148-48E3-80CF-7561ACE0858D}" srcOrd="3" destOrd="0" parTransId="{F7360754-A3B8-468B-914C-FFC9A4041059}" sibTransId="{A60E2416-2128-48CF-8833-B121D51ABB72}"/>
    <dgm:cxn modelId="{2DCFEAA1-1426-42F7-B770-CC111607B0AE}" type="presOf" srcId="{7554B549-6148-48E3-80CF-7561ACE0858D}" destId="{CEAC6343-7398-4B6C-98FB-E77735DD33DB}" srcOrd="0" destOrd="0" presId="urn:microsoft.com/office/officeart/2005/8/layout/hProcess9"/>
    <dgm:cxn modelId="{496B0245-A8B9-466F-92C8-FCF69E87056B}" type="presOf" srcId="{794462B5-1513-4CD5-B246-45EE49819052}" destId="{8779D535-43C4-4A65-83F8-EF5AFB6AD66E}" srcOrd="0" destOrd="0" presId="urn:microsoft.com/office/officeart/2005/8/layout/hProcess9"/>
    <dgm:cxn modelId="{1AB43B21-1679-432A-AB78-3A4FD15FA3B6}" type="presOf" srcId="{CE183FAE-C560-4FD3-BCFF-48A07EDC9DFF}" destId="{0F9A6507-E0D3-442D-B630-88CE6AF04C4F}" srcOrd="0" destOrd="0" presId="urn:microsoft.com/office/officeart/2005/8/layout/hProcess9"/>
    <dgm:cxn modelId="{7F14AB9F-34EB-42D7-8F48-417FA3B6CBFA}" srcId="{CE183FAE-C560-4FD3-BCFF-48A07EDC9DFF}" destId="{794462B5-1513-4CD5-B246-45EE49819052}" srcOrd="1" destOrd="0" parTransId="{D6E0F590-8B50-435D-9B61-967ADC8FF799}" sibTransId="{F6F4EE2C-AEEF-4BD6-A9D1-6845480DDF6E}"/>
    <dgm:cxn modelId="{47880A17-837C-40CB-AB2B-7FFA6A2D9923}" type="presParOf" srcId="{0F9A6507-E0D3-442D-B630-88CE6AF04C4F}" destId="{702516ED-F7EF-48FB-ACF3-F479B061F324}" srcOrd="0" destOrd="0" presId="urn:microsoft.com/office/officeart/2005/8/layout/hProcess9"/>
    <dgm:cxn modelId="{DF5ADE36-6B90-4420-AA5A-0494140CE88E}" type="presParOf" srcId="{0F9A6507-E0D3-442D-B630-88CE6AF04C4F}" destId="{B1100034-8A10-4079-8F56-CD5068E4A1C0}" srcOrd="1" destOrd="0" presId="urn:microsoft.com/office/officeart/2005/8/layout/hProcess9"/>
    <dgm:cxn modelId="{A8DEBCDD-8D68-4FDD-9568-FA1A541C1179}" type="presParOf" srcId="{B1100034-8A10-4079-8F56-CD5068E4A1C0}" destId="{6A47DC2B-429C-4534-BF79-3F2454CA8E61}" srcOrd="0" destOrd="0" presId="urn:microsoft.com/office/officeart/2005/8/layout/hProcess9"/>
    <dgm:cxn modelId="{B08C6D86-5016-46BB-90CB-A4E74ADB0E0E}" type="presParOf" srcId="{B1100034-8A10-4079-8F56-CD5068E4A1C0}" destId="{2FE20F7B-E845-466E-81A8-E89A8D3606E1}" srcOrd="1" destOrd="0" presId="urn:microsoft.com/office/officeart/2005/8/layout/hProcess9"/>
    <dgm:cxn modelId="{3AF7B147-1BBB-4038-866E-70E415916C13}" type="presParOf" srcId="{B1100034-8A10-4079-8F56-CD5068E4A1C0}" destId="{8779D535-43C4-4A65-83F8-EF5AFB6AD66E}" srcOrd="2" destOrd="0" presId="urn:microsoft.com/office/officeart/2005/8/layout/hProcess9"/>
    <dgm:cxn modelId="{6F048CC4-3225-4F48-924E-73C36474C8C1}" type="presParOf" srcId="{B1100034-8A10-4079-8F56-CD5068E4A1C0}" destId="{EEFE5814-D287-4D82-81FF-2BFC8ED43D0F}" srcOrd="3" destOrd="0" presId="urn:microsoft.com/office/officeart/2005/8/layout/hProcess9"/>
    <dgm:cxn modelId="{8CE4382A-3CBD-4F45-A9AE-B13BD0173033}" type="presParOf" srcId="{B1100034-8A10-4079-8F56-CD5068E4A1C0}" destId="{6ED42A83-415C-4902-9850-62FF39854102}" srcOrd="4" destOrd="0" presId="urn:microsoft.com/office/officeart/2005/8/layout/hProcess9"/>
    <dgm:cxn modelId="{4DE934B2-3820-4186-ABD8-DB57EFF98679}" type="presParOf" srcId="{B1100034-8A10-4079-8F56-CD5068E4A1C0}" destId="{16368F3B-18FB-45C9-AF68-088E0896B1FA}" srcOrd="5" destOrd="0" presId="urn:microsoft.com/office/officeart/2005/8/layout/hProcess9"/>
    <dgm:cxn modelId="{4AA6604D-EB7D-4B09-8BFD-2A4E758659F7}" type="presParOf" srcId="{B1100034-8A10-4079-8F56-CD5068E4A1C0}" destId="{CEAC6343-7398-4B6C-98FB-E77735DD33D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9DD95-7D0C-4544-8F51-D71CC05A740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C7A82-6F27-48BA-96FA-7315F6843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463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044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8" cy="6857998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19785" y="2426698"/>
            <a:ext cx="4738816" cy="20046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defRPr sz="3200" b="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 smtClean="0"/>
              <a:t>Тема: бла-бла-блабла</a:t>
            </a:r>
            <a:br>
              <a:rPr lang="ru-RU" dirty="0" smtClean="0"/>
            </a:br>
            <a:r>
              <a:rPr lang="ru-RU" dirty="0" smtClean="0"/>
              <a:t>бла-блабла-бла</a:t>
            </a:r>
            <a:br>
              <a:rPr lang="ru-RU" dirty="0" smtClean="0"/>
            </a:br>
            <a:r>
              <a:rPr lang="ru-RU" dirty="0" smtClean="0"/>
              <a:t>блабла-бла-блабла</a:t>
            </a:r>
            <a:br>
              <a:rPr lang="ru-RU" dirty="0" smtClean="0"/>
            </a:br>
            <a:r>
              <a:rPr lang="ru-RU" dirty="0" smtClean="0"/>
              <a:t>бла-блабла-бла-бла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DA903-443A-4577-9F55-35F98F656AC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Объект 2"/>
          <p:cNvSpPr>
            <a:spLocks noGrp="1"/>
          </p:cNvSpPr>
          <p:nvPr>
            <p:ph idx="1" hasCustomPrompt="1"/>
          </p:nvPr>
        </p:nvSpPr>
        <p:spPr>
          <a:xfrm>
            <a:off x="6919783" y="5429250"/>
            <a:ext cx="4738817" cy="927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Докладчик: ФИО</a:t>
            </a:r>
          </a:p>
          <a:p>
            <a:pPr lvl="0"/>
            <a:r>
              <a:rPr lang="ru-RU" dirty="0" smtClean="0"/>
              <a:t>Дата: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4263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52EC34-7DDC-4645-8BD8-3B29C1353F0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654647"/>
            <a:ext cx="10515600" cy="417152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Заголовок 14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726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0745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0143B-7BD3-4B94-9289-5777A86F1D2D}" type="datetime1">
              <a:rPr lang="ru-RU"/>
              <a:pPr>
                <a:defRPr/>
              </a:pPr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5BB8A-F9A9-4D7B-B4A4-575BFFD78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390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52EC34-7DDC-4645-8BD8-3B29C1353F0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838200" y="1564739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14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726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561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564739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564739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DA903-443A-4577-9F55-35F98F656AC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Заголовок 14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726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921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2848233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ru-RU" dirty="0" smtClean="0"/>
              <a:t>         </a:t>
            </a:r>
            <a:fld id="{BE52EC34-7DDC-4645-8BD8-3B29C1353F0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 14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726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132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52EC34-7DDC-4645-8BD8-3B29C1353F0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Заголовок 14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726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5481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52EC34-7DDC-4645-8BD8-3B29C1353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672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1600" y="1579296"/>
            <a:ext cx="6172200" cy="411432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1587234"/>
            <a:ext cx="3932237" cy="4114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52EC34-7DDC-4645-8BD8-3B29C1353F0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Заголовок 14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726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128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1600" y="1679125"/>
            <a:ext cx="6172200" cy="4114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52EC34-7DDC-4645-8BD8-3B29C1353F0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1687362"/>
            <a:ext cx="3932237" cy="4114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Заголовок 14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726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051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646409"/>
            <a:ext cx="10515600" cy="41879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52EC34-7DDC-4645-8BD8-3B29C1353F0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Заголовок 14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726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307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838200" y="886951"/>
            <a:ext cx="8865972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1D4999"/>
                </a:solidFill>
              </a:defRPr>
            </a:lvl1pPr>
          </a:lstStyle>
          <a:p>
            <a:fld id="{690DA903-443A-4577-9F55-35F98F656AC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726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idx="1"/>
          </p:nvPr>
        </p:nvSpPr>
        <p:spPr>
          <a:xfrm>
            <a:off x="838200" y="156221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388" y="218941"/>
            <a:ext cx="633412" cy="7493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6" y="6386830"/>
            <a:ext cx="1690532" cy="550439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828016" y="6710675"/>
            <a:ext cx="2592000" cy="10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103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3200" kern="1200" dirty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6.png"/><Relationship Id="rId9" Type="http://schemas.microsoft.com/office/2007/relationships/diagramDrawing" Target="../diagrams/drawing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9.png"/><Relationship Id="rId9" Type="http://schemas.microsoft.com/office/2007/relationships/diagramDrawing" Target="../diagrams/drawing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34.jf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Тема: «ОРГАНИЗАЦИЯ ПРОВЕДЕНИЯ</a:t>
            </a:r>
            <a:br>
              <a:rPr lang="ru-RU" dirty="0"/>
            </a:br>
            <a:r>
              <a:rPr lang="ru-RU" dirty="0"/>
              <a:t>итогового сочинения (изложения</a:t>
            </a:r>
            <a:r>
              <a:rPr lang="ru-RU" dirty="0" smtClean="0"/>
              <a:t>)»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26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10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369" y="1125414"/>
            <a:ext cx="11271739" cy="50995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определить </a:t>
            </a:r>
            <a:r>
              <a:rPr lang="ru-RU" dirty="0"/>
              <a:t>необходимое количество кабинетов и распределить </a:t>
            </a:r>
            <a:r>
              <a:rPr lang="ru-RU" dirty="0" smtClean="0"/>
              <a:t>участников </a:t>
            </a:r>
          </a:p>
          <a:p>
            <a:r>
              <a:rPr lang="ru-RU" i="1" dirty="0" smtClean="0"/>
              <a:t>по </a:t>
            </a:r>
            <a:r>
              <a:rPr lang="ru-RU" i="1" dirty="0"/>
              <a:t>одному человеку за рабочим </a:t>
            </a:r>
            <a:r>
              <a:rPr lang="ru-RU" i="1" dirty="0" smtClean="0"/>
              <a:t>столом</a:t>
            </a:r>
          </a:p>
          <a:p>
            <a:r>
              <a:rPr lang="ru-RU" i="1" dirty="0"/>
              <a:t>с</a:t>
            </a:r>
            <a:r>
              <a:rPr lang="ru-RU" i="1" dirty="0" smtClean="0"/>
              <a:t> учетом формы и особенностей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сочинение или изложение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+1,5 часа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в</a:t>
            </a:r>
            <a:r>
              <a:rPr lang="ru-RU" dirty="0" smtClean="0"/>
              <a:t>ыдача текста изложения на 40 минут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у</a:t>
            </a:r>
            <a:r>
              <a:rPr lang="ru-RU" dirty="0" smtClean="0"/>
              <a:t>стная форма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726711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Подготовка </a:t>
            </a:r>
            <a:r>
              <a:rPr lang="ru-RU" dirty="0"/>
              <a:t>к проведению ИС-11</a:t>
            </a:r>
          </a:p>
        </p:txBody>
      </p:sp>
    </p:spTree>
    <p:extLst>
      <p:ext uri="{BB962C8B-B14F-4D97-AF65-F5344CB8AC3E}">
        <p14:creationId xmlns:p14="http://schemas.microsoft.com/office/powerpoint/2010/main" val="179024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9723381"/>
              </p:ext>
            </p:extLst>
          </p:nvPr>
        </p:nvGraphicFramePr>
        <p:xfrm>
          <a:off x="512748" y="1187865"/>
          <a:ext cx="10841052" cy="4728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Члены комиссий</a:t>
            </a:r>
          </a:p>
        </p:txBody>
      </p:sp>
    </p:spTree>
    <p:extLst>
      <p:ext uri="{BB962C8B-B14F-4D97-AF65-F5344CB8AC3E}">
        <p14:creationId xmlns:p14="http://schemas.microsoft.com/office/powerpoint/2010/main" val="163436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12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2309595"/>
              </p:ext>
            </p:extLst>
          </p:nvPr>
        </p:nvGraphicFramePr>
        <p:xfrm>
          <a:off x="3845607" y="1565275"/>
          <a:ext cx="7508193" cy="4476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Члены комиссии обязаны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24131013"/>
              </p:ext>
            </p:extLst>
          </p:nvPr>
        </p:nvGraphicFramePr>
        <p:xfrm>
          <a:off x="598206" y="1565275"/>
          <a:ext cx="3332859" cy="1912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990005" y="980853"/>
            <a:ext cx="9581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Не позднее, чем за две недели до проведения </a:t>
            </a:r>
            <a:r>
              <a:rPr lang="ru-RU" sz="2400" dirty="0" smtClean="0"/>
              <a:t>ИС-11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8893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13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281" y="1119500"/>
            <a:ext cx="11887201" cy="54043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Не позднее, чем за день до начала проведения </a:t>
            </a:r>
            <a:r>
              <a:rPr lang="ru-RU" dirty="0" smtClean="0"/>
              <a:t>ИС-11, </a:t>
            </a:r>
          </a:p>
          <a:p>
            <a:pPr marL="0" indent="0" algn="ctr">
              <a:buNone/>
            </a:pPr>
            <a:r>
              <a:rPr lang="ru-RU" dirty="0" smtClean="0"/>
              <a:t>технический специалист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Проверка готовности ОО к проведению ИС-11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39281" y="2387623"/>
            <a:ext cx="2983314" cy="3696984"/>
            <a:chOff x="0" y="-1"/>
            <a:chExt cx="4453190" cy="444046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-1"/>
              <a:ext cx="4453190" cy="444046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0" y="0"/>
              <a:ext cx="4453190" cy="44404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/>
                <a:t>д</a:t>
              </a:r>
              <a:r>
                <a:rPr lang="ru-RU" dirty="0" smtClean="0"/>
                <a:t>олжен подготовить </a:t>
              </a:r>
              <a:r>
                <a:rPr lang="ru-RU" dirty="0"/>
                <a:t>и произвести проверку работоспособности технических средств в специально выделенном для обеспечения проведения </a:t>
              </a:r>
              <a:r>
                <a:rPr lang="ru-RU" dirty="0" smtClean="0"/>
                <a:t>ИС-11 </a:t>
              </a:r>
              <a:r>
                <a:rPr lang="ru-RU" dirty="0"/>
                <a:t>помещении</a:t>
              </a:r>
              <a:endParaRPr lang="ru-RU" kern="1200" dirty="0"/>
            </a:p>
          </p:txBody>
        </p:sp>
      </p:grpSp>
      <p:graphicFrame>
        <p:nvGraphicFramePr>
          <p:cNvPr id="11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7723455"/>
              </p:ext>
            </p:extLst>
          </p:nvPr>
        </p:nvGraphicFramePr>
        <p:xfrm>
          <a:off x="4170348" y="2214774"/>
          <a:ext cx="7371459" cy="4407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897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14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938" y="1143000"/>
            <a:ext cx="11054862" cy="47730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Не позднее, чем за день до начала проведения </a:t>
            </a:r>
            <a:r>
              <a:rPr lang="ru-RU" dirty="0" smtClean="0"/>
              <a:t>ИС-11, </a:t>
            </a:r>
            <a:r>
              <a:rPr lang="ru-RU" dirty="0"/>
              <a:t>ответственный в ОО </a:t>
            </a:r>
            <a:r>
              <a:rPr lang="ru-RU" dirty="0" smtClean="0"/>
              <a:t>должен проверить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готовности ОО к проведению ИС-11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23182506"/>
              </p:ext>
            </p:extLst>
          </p:nvPr>
        </p:nvGraphicFramePr>
        <p:xfrm>
          <a:off x="162369" y="2196269"/>
          <a:ext cx="11596643" cy="3942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565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9834" y="4753160"/>
            <a:ext cx="2308704" cy="17348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20034">
            <a:off x="5345107" y="4586819"/>
            <a:ext cx="1595539" cy="1340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328267"/>
            <a:ext cx="3567762" cy="209920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15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Подготовка к проведению ИС-11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945999282"/>
              </p:ext>
            </p:extLst>
          </p:nvPr>
        </p:nvGraphicFramePr>
        <p:xfrm>
          <a:off x="1167215" y="1700709"/>
          <a:ext cx="10186585" cy="3264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938" y="1090246"/>
            <a:ext cx="11456182" cy="9417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Не позднее, чем за день до начала проведения итогового сочинения (изложения), ответственный в ОО </a:t>
            </a:r>
            <a:r>
              <a:rPr lang="ru-RU" dirty="0" smtClean="0"/>
              <a:t>должен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98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4645"/>
            <a:ext cx="3205020" cy="17217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864897"/>
            <a:ext cx="4091759" cy="12419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500" y="4714909"/>
            <a:ext cx="3224837" cy="156117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16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938" y="1090246"/>
            <a:ext cx="11465170" cy="49764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Не позднее, чем за день до начала проведения </a:t>
            </a:r>
            <a:r>
              <a:rPr lang="ru-RU" dirty="0" smtClean="0"/>
              <a:t>ИС-11, ответственный </a:t>
            </a:r>
            <a:r>
              <a:rPr lang="ru-RU" dirty="0"/>
              <a:t>в ОО </a:t>
            </a:r>
            <a:r>
              <a:rPr lang="ru-RU" dirty="0" smtClean="0"/>
              <a:t>должен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Подготовка к проведению ИС-11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98093876"/>
              </p:ext>
            </p:extLst>
          </p:nvPr>
        </p:nvGraphicFramePr>
        <p:xfrm>
          <a:off x="649481" y="1939895"/>
          <a:ext cx="10511326" cy="3401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2024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17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6523" y="1090246"/>
            <a:ext cx="11500339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Формы ИС-01, ИС-04, СПб-3 формируются в РЦОИ и размещаются на </a:t>
            </a:r>
            <a:r>
              <a:rPr lang="ru-RU" dirty="0" err="1"/>
              <a:t>ftp</a:t>
            </a:r>
            <a:r>
              <a:rPr lang="ru-RU" dirty="0"/>
              <a:t>-сервере в папке района «</a:t>
            </a:r>
            <a:r>
              <a:rPr lang="ru-RU" dirty="0" smtClean="0"/>
              <a:t>ИС-11</a:t>
            </a:r>
            <a:r>
              <a:rPr lang="ru-RU" dirty="0"/>
              <a:t>» (доступ к </a:t>
            </a:r>
            <a:r>
              <a:rPr lang="ru-RU" dirty="0" err="1"/>
              <a:t>ftp</a:t>
            </a:r>
            <a:r>
              <a:rPr lang="ru-RU" dirty="0"/>
              <a:t>-серверу есть только у районного специалиста, координатора или администратора) и на защищенном облаке. </a:t>
            </a:r>
          </a:p>
          <a:p>
            <a:pPr marL="0" indent="0">
              <a:buNone/>
            </a:pPr>
            <a:r>
              <a:rPr lang="ru-RU" dirty="0"/>
              <a:t>Чтобы скачать из облака эти </a:t>
            </a:r>
            <a:r>
              <a:rPr lang="ru-RU" dirty="0" smtClean="0"/>
              <a:t>формы, </a:t>
            </a:r>
            <a:r>
              <a:rPr lang="ru-RU" dirty="0"/>
              <a:t>нужно:</a:t>
            </a:r>
          </a:p>
          <a:p>
            <a:r>
              <a:rPr lang="ru-RU" dirty="0"/>
              <a:t>на сервере Параграф зайти на сайт http://10.129.69.132</a:t>
            </a:r>
          </a:p>
          <a:p>
            <a:r>
              <a:rPr lang="ru-RU" dirty="0"/>
              <a:t>ввести логин и пароль (по умолчанию код ОО - это и логин, и пароль; ОО должны поменять пароль на свой)</a:t>
            </a:r>
          </a:p>
          <a:p>
            <a:r>
              <a:rPr lang="ru-RU" dirty="0"/>
              <a:t>перейти в папку ГИА/материалы для проведения </a:t>
            </a:r>
            <a:r>
              <a:rPr lang="ru-RU" dirty="0" smtClean="0"/>
              <a:t>ИС-11</a:t>
            </a:r>
            <a:endParaRPr lang="ru-RU" dirty="0"/>
          </a:p>
          <a:p>
            <a:r>
              <a:rPr lang="ru-RU" dirty="0"/>
              <a:t>скачать все файлы.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Подготовка к проведению ИС-11</a:t>
            </a:r>
          </a:p>
        </p:txBody>
      </p:sp>
    </p:spTree>
    <p:extLst>
      <p:ext uri="{BB962C8B-B14F-4D97-AF65-F5344CB8AC3E}">
        <p14:creationId xmlns:p14="http://schemas.microsoft.com/office/powerpoint/2010/main" val="151421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18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02407"/>
            <a:ext cx="10515600" cy="481367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Контроль за распределением участников ОО по местам проведения </a:t>
            </a:r>
            <a:endParaRPr lang="ru-RU" dirty="0" smtClean="0"/>
          </a:p>
          <a:p>
            <a:pPr marL="0" indent="0" algn="ctr">
              <a:buNone/>
            </a:pPr>
            <a:r>
              <a:rPr lang="ru-RU" i="1" u="sng" dirty="0" smtClean="0">
                <a:solidFill>
                  <a:schemeClr val="accent1">
                    <a:lumMod val="75000"/>
                  </a:schemeClr>
                </a:solidFill>
              </a:rPr>
              <a:t>Формируется </a:t>
            </a:r>
            <a:r>
              <a:rPr lang="ru-RU" i="1" u="sng" dirty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i="1" u="sng" dirty="0" smtClean="0">
                <a:solidFill>
                  <a:schemeClr val="accent1">
                    <a:lumMod val="75000"/>
                  </a:schemeClr>
                </a:solidFill>
              </a:rPr>
              <a:t>РЦОИ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 ИС-01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168" y="2555810"/>
            <a:ext cx="7556488" cy="349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19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626" y="1177299"/>
            <a:ext cx="10966938" cy="473790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Распределение участников по аудиториям проведения и контроль входа участников в ОО </a:t>
            </a:r>
            <a:br>
              <a:rPr lang="ru-RU" dirty="0"/>
            </a:br>
            <a:r>
              <a:rPr lang="ru-RU" i="1" u="sng" dirty="0">
                <a:solidFill>
                  <a:schemeClr val="accent1">
                    <a:lumMod val="75000"/>
                  </a:schemeClr>
                </a:solidFill>
              </a:rPr>
              <a:t>Формируется в РЦОИ, печатается в ОО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 ИС-04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245" t="23650" r="43720" b="21633"/>
          <a:stretch/>
        </p:blipFill>
        <p:spPr bwMode="auto">
          <a:xfrm>
            <a:off x="2547792" y="2517037"/>
            <a:ext cx="8354670" cy="46346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9300293" y="3317760"/>
            <a:ext cx="2520280" cy="1008112"/>
          </a:xfrm>
          <a:prstGeom prst="wedgeRoundRectCallou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Заполняет ответственный в ОО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9624329" y="4367683"/>
            <a:ext cx="936104" cy="25202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75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2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493" y="1089954"/>
            <a:ext cx="11699630" cy="52663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Распоряжения Комитета по образованию </a:t>
            </a:r>
          </a:p>
          <a:p>
            <a:pPr marL="0" indent="0" algn="ctr">
              <a:buNone/>
            </a:pPr>
            <a:r>
              <a:rPr lang="ru-RU" dirty="0"/>
              <a:t>от 17.10.2023 № 1315-р</a:t>
            </a:r>
          </a:p>
          <a:p>
            <a:pPr marL="0" indent="0" algn="ctr">
              <a:buNone/>
            </a:pPr>
            <a:r>
              <a:rPr lang="ru-RU" dirty="0"/>
              <a:t>«Об утверждении Порядка проведения итогового сочинения (изложения) в Санкт-Петербурге»</a:t>
            </a:r>
          </a:p>
          <a:p>
            <a:pPr marL="0" indent="0" algn="ctr">
              <a:buNone/>
            </a:pPr>
            <a:r>
              <a:rPr lang="ru-RU" dirty="0" smtClean="0"/>
              <a:t>от 12.11.2024  № 1388-р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«О проведении итогового сочинения (изложения) </a:t>
            </a:r>
          </a:p>
          <a:p>
            <a:pPr marL="0" indent="0" algn="ctr">
              <a:buNone/>
            </a:pPr>
            <a:r>
              <a:rPr lang="ru-RU" dirty="0" smtClean="0"/>
              <a:t>в Санкт-Петербурге в 2024/2025 учебном году»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Сборник инструктивно-методических материалов по подготовке и проведению итогового сочинения (изложения)</a:t>
            </a:r>
          </a:p>
          <a:p>
            <a:pPr marL="0" indent="0" algn="ctr">
              <a:buNone/>
            </a:pPr>
            <a:r>
              <a:rPr lang="ru-RU" dirty="0"/>
              <a:t>в Санкт-Петербурге в </a:t>
            </a:r>
            <a:r>
              <a:rPr lang="ru-RU" dirty="0" smtClean="0"/>
              <a:t>2024/2025 </a:t>
            </a:r>
            <a:r>
              <a:rPr lang="ru-RU" dirty="0"/>
              <a:t>учебном году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Нормативные документы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507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20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108" y="945652"/>
            <a:ext cx="11324491" cy="497042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Информация </a:t>
            </a:r>
            <a:r>
              <a:rPr lang="ru-RU" dirty="0"/>
              <a:t>о кодах ОО участников (для заполнения регистрационных полей бланков) </a:t>
            </a:r>
            <a:endParaRPr lang="ru-RU" dirty="0" smtClean="0"/>
          </a:p>
          <a:p>
            <a:pPr marL="0" indent="0" algn="ctr">
              <a:buNone/>
            </a:pPr>
            <a:r>
              <a:rPr lang="ru-RU" i="1" u="sng" dirty="0" smtClean="0">
                <a:solidFill>
                  <a:schemeClr val="accent1">
                    <a:lumMod val="75000"/>
                  </a:schemeClr>
                </a:solidFill>
              </a:rPr>
              <a:t>Формируется </a:t>
            </a:r>
            <a:r>
              <a:rPr lang="ru-RU" i="1" u="sng" dirty="0">
                <a:solidFill>
                  <a:schemeClr val="accent1">
                    <a:lumMod val="75000"/>
                  </a:schemeClr>
                </a:solidFill>
              </a:rPr>
              <a:t>в РЦОИ, печатается в ОО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 СПб-3</a:t>
            </a:r>
            <a:endParaRPr lang="ru-RU" dirty="0"/>
          </a:p>
        </p:txBody>
      </p:sp>
      <p:pic>
        <p:nvPicPr>
          <p:cNvPr id="5" name="Содержимое 4"/>
          <p:cNvPicPr>
            <a:picLocks/>
          </p:cNvPicPr>
          <p:nvPr/>
        </p:nvPicPr>
        <p:blipFill>
          <a:blip r:embed="rId2" cstate="print"/>
          <a:srcRect l="17219" t="15041" r="20539" b="44444"/>
          <a:stretch>
            <a:fillRect/>
          </a:stretch>
        </p:blipFill>
        <p:spPr bwMode="auto">
          <a:xfrm>
            <a:off x="1249580" y="2499574"/>
            <a:ext cx="9493545" cy="399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205919" y="2106703"/>
            <a:ext cx="2520280" cy="1008112"/>
          </a:xfrm>
          <a:prstGeom prst="wedgeRoundRectCallou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Тиражируется для каждой аудитории проведения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89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576" y="2044008"/>
            <a:ext cx="7459116" cy="377242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21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9939" y="1074538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Форма ИС-5 должна быть ОДНА на КАЖДУЮ аудиторию.</a:t>
            </a:r>
            <a:br>
              <a:rPr lang="ru-RU" dirty="0"/>
            </a:br>
            <a:r>
              <a:rPr lang="ru-RU" i="1" u="sng" dirty="0" smtClean="0">
                <a:solidFill>
                  <a:schemeClr val="accent1">
                    <a:lumMod val="75000"/>
                  </a:schemeClr>
                </a:solidFill>
              </a:rPr>
              <a:t>Печатается </a:t>
            </a:r>
            <a:r>
              <a:rPr lang="ru-RU" i="1" u="sng" dirty="0">
                <a:solidFill>
                  <a:schemeClr val="accent1">
                    <a:lumMod val="75000"/>
                  </a:schemeClr>
                </a:solidFill>
              </a:rPr>
              <a:t>в ОО из Сборника </a:t>
            </a:r>
            <a:r>
              <a:rPr lang="ru-RU" i="1" u="sng" dirty="0" smtClean="0">
                <a:solidFill>
                  <a:schemeClr val="accent1">
                    <a:lumMod val="75000"/>
                  </a:schemeClr>
                </a:solidFill>
              </a:rPr>
              <a:t>форм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 ИС-5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2526774" y="3691955"/>
            <a:ext cx="3240360" cy="1929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25303" y="4572063"/>
            <a:ext cx="3177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Можно заполнить заранее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516331" y="2124821"/>
            <a:ext cx="1523210" cy="52622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88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22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769" y="1001287"/>
            <a:ext cx="11090031" cy="484341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Форму </a:t>
            </a:r>
            <a:r>
              <a:rPr lang="ru-RU" dirty="0"/>
              <a:t>ИС-6 можно заполнить </a:t>
            </a:r>
            <a:r>
              <a:rPr lang="ru-RU" dirty="0" smtClean="0"/>
              <a:t>заранее</a:t>
            </a:r>
            <a:r>
              <a:rPr lang="ru-RU" dirty="0"/>
              <a:t> </a:t>
            </a:r>
            <a:endParaRPr lang="ru-RU" dirty="0" smtClean="0"/>
          </a:p>
          <a:p>
            <a:pPr marL="0" indent="0" algn="ctr">
              <a:buNone/>
            </a:pPr>
            <a:r>
              <a:rPr lang="ru-RU" i="1" u="sng" dirty="0" smtClean="0">
                <a:solidFill>
                  <a:schemeClr val="accent1">
                    <a:lumMod val="75000"/>
                  </a:schemeClr>
                </a:solidFill>
              </a:rPr>
              <a:t>Печатается </a:t>
            </a:r>
            <a:r>
              <a:rPr lang="ru-RU" i="1" u="sng" dirty="0">
                <a:solidFill>
                  <a:schemeClr val="accent1">
                    <a:lumMod val="75000"/>
                  </a:schemeClr>
                </a:solidFill>
              </a:rPr>
              <a:t>в ОО из Сборника форм</a:t>
            </a:r>
            <a:r>
              <a:rPr lang="ru-RU" i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i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 ИС-6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085" t="20845" r="41315" b="39070"/>
          <a:stretch/>
        </p:blipFill>
        <p:spPr bwMode="auto">
          <a:xfrm>
            <a:off x="2709392" y="2151509"/>
            <a:ext cx="7050070" cy="43874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Овал 5"/>
          <p:cNvSpPr/>
          <p:nvPr/>
        </p:nvSpPr>
        <p:spPr>
          <a:xfrm>
            <a:off x="2994067" y="3494369"/>
            <a:ext cx="3240360" cy="27932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99670" y="4521685"/>
            <a:ext cx="3177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Можно заполнить заранее </a:t>
            </a:r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30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23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ИС-8, ИС-9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121" t="20244" r="43400" b="8605"/>
          <a:stretch/>
        </p:blipFill>
        <p:spPr bwMode="auto">
          <a:xfrm>
            <a:off x="1167588" y="1397854"/>
            <a:ext cx="4811181" cy="4958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Объект 8"/>
          <p:cNvPicPr>
            <a:picLocks noGrp="1"/>
          </p:cNvPicPr>
          <p:nvPr>
            <p:ph idx="1"/>
          </p:nvPr>
        </p:nvPicPr>
        <p:blipFill rotWithShape="1">
          <a:blip r:embed="rId3"/>
          <a:srcRect l="1764" t="20644" r="40673" b="9006"/>
          <a:stretch/>
        </p:blipFill>
        <p:spPr bwMode="auto">
          <a:xfrm>
            <a:off x="6963508" y="1480724"/>
            <a:ext cx="4839512" cy="46136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877271" y="874634"/>
            <a:ext cx="59792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u="sng" dirty="0">
                <a:solidFill>
                  <a:schemeClr val="accent1">
                    <a:lumMod val="75000"/>
                  </a:schemeClr>
                </a:solidFill>
              </a:rPr>
              <a:t>Печатаются в ОО из Сборника форм</a:t>
            </a:r>
          </a:p>
        </p:txBody>
      </p:sp>
    </p:spTree>
    <p:extLst>
      <p:ext uri="{BB962C8B-B14F-4D97-AF65-F5344CB8AC3E}">
        <p14:creationId xmlns:p14="http://schemas.microsoft.com/office/powerpoint/2010/main" val="336608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24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277" y="1143000"/>
            <a:ext cx="10984523" cy="4773077"/>
          </a:xfrm>
        </p:spPr>
        <p:txBody>
          <a:bodyPr/>
          <a:lstStyle/>
          <a:p>
            <a:r>
              <a:rPr lang="ru-RU" dirty="0"/>
              <a:t>Поля с кодами в формах ИС-5, ИС-6, ИС-7, ИС-8, ИС-9 должны быть заполнены в соответствии с кодами, указанными в формах ИС-1, </a:t>
            </a:r>
            <a:r>
              <a:rPr lang="ru-RU" dirty="0" smtClean="0"/>
              <a:t>  ИС-4</a:t>
            </a:r>
            <a:r>
              <a:rPr lang="ru-RU" dirty="0"/>
              <a:t>, СПб-1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На ведомости ИС-5 должен быть указан </a:t>
            </a:r>
            <a:r>
              <a:rPr lang="ru-RU" u="sng" dirty="0"/>
              <a:t>номер аудитории</a:t>
            </a:r>
            <a:r>
              <a:rPr lang="ru-RU" dirty="0"/>
              <a:t>.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должен </a:t>
            </a:r>
            <a:r>
              <a:rPr lang="ru-RU" dirty="0"/>
              <a:t>соответствовать номеру, который участники укажут на </a:t>
            </a:r>
            <a:r>
              <a:rPr lang="ru-RU" dirty="0" smtClean="0"/>
              <a:t>бланках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должен </a:t>
            </a:r>
            <a:r>
              <a:rPr lang="ru-RU" dirty="0"/>
              <a:t>содержать только </a:t>
            </a:r>
            <a:r>
              <a:rPr lang="ru-RU" i="1" dirty="0" smtClean="0"/>
              <a:t>ЦИФРЫ</a:t>
            </a:r>
            <a:r>
              <a:rPr lang="ru-RU" dirty="0" smtClean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НЕ </a:t>
            </a:r>
            <a:r>
              <a:rPr lang="ru-RU" dirty="0"/>
              <a:t>МОЖЕТ содержать буквы и символы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Подготовка к проведению ИС-11</a:t>
            </a:r>
          </a:p>
        </p:txBody>
      </p:sp>
    </p:spTree>
    <p:extLst>
      <p:ext uri="{BB962C8B-B14F-4D97-AF65-F5344CB8AC3E}">
        <p14:creationId xmlns:p14="http://schemas.microsoft.com/office/powerpoint/2010/main" val="152599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25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ПРОВЕДЕНИЕ ИС-11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67750643"/>
              </p:ext>
            </p:extLst>
          </p:nvPr>
        </p:nvGraphicFramePr>
        <p:xfrm>
          <a:off x="1955800" y="1127760"/>
          <a:ext cx="8488680" cy="48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154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26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0292" y="1301262"/>
            <a:ext cx="10773508" cy="461481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день проведения ответственный в ОО </a:t>
            </a:r>
            <a:r>
              <a:rPr lang="ru-RU" dirty="0" smtClean="0"/>
              <a:t>обязан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ПРОВЕДЕНИЕ ИС-11</a:t>
            </a:r>
          </a:p>
        </p:txBody>
      </p:sp>
      <p:graphicFrame>
        <p:nvGraphicFramePr>
          <p:cNvPr id="9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5767036"/>
              </p:ext>
            </p:extLst>
          </p:nvPr>
        </p:nvGraphicFramePr>
        <p:xfrm>
          <a:off x="1605280" y="1811102"/>
          <a:ext cx="8839200" cy="4366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208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27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046" y="1165789"/>
            <a:ext cx="10720754" cy="475028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На этапе проведения </a:t>
            </a:r>
            <a:r>
              <a:rPr lang="ru-RU" dirty="0" smtClean="0"/>
              <a:t>ИС-11 ответственный </a:t>
            </a:r>
            <a:r>
              <a:rPr lang="ru-RU" dirty="0"/>
              <a:t>в ОО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ПРОВЕДЕНИЕ ИС-11</a:t>
            </a:r>
          </a:p>
        </p:txBody>
      </p:sp>
      <p:graphicFrame>
        <p:nvGraphicFramePr>
          <p:cNvPr id="6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5728699"/>
              </p:ext>
            </p:extLst>
          </p:nvPr>
        </p:nvGraphicFramePr>
        <p:xfrm>
          <a:off x="1162343" y="1680464"/>
          <a:ext cx="966216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884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28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785" y="1059766"/>
            <a:ext cx="10650415" cy="482583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Член комиссии должен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ПРОВЕДЕНИЕ ИС-11</a:t>
            </a:r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1687563"/>
              </p:ext>
            </p:extLst>
          </p:nvPr>
        </p:nvGraphicFramePr>
        <p:xfrm>
          <a:off x="347785" y="1061951"/>
          <a:ext cx="1158240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303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29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Вход участников ИС-11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3395775"/>
              </p:ext>
            </p:extLst>
          </p:nvPr>
        </p:nvGraphicFramePr>
        <p:xfrm>
          <a:off x="298450" y="1187450"/>
          <a:ext cx="11055350" cy="4729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4381886" y="1466858"/>
            <a:ext cx="2888478" cy="10425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*изменение персональных данных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81886" y="4874026"/>
            <a:ext cx="2888478" cy="10425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**отсутствие документа, удостоверяющего личность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6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3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2742" y="2059537"/>
            <a:ext cx="10515600" cy="1615155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ru-RU" dirty="0" smtClean="0"/>
              <a:t> первая среда декабря (4 декабря 2024);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dirty="0" smtClean="0"/>
              <a:t> первая среда февраля (5 февраля 2025);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вторая среда апреля (9 апреля 2025)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Сроки ИС-11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43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30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 ИС-07</a:t>
            </a:r>
            <a:endParaRPr lang="ru-RU" dirty="0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023" y="1476362"/>
            <a:ext cx="7903777" cy="50625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76779" y="1672363"/>
            <a:ext cx="35346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Новый паспорт; изменившиеся персональные данные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310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31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 СПб-8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816" t="19201" r="76864" b="12200"/>
          <a:stretch/>
        </p:blipFill>
        <p:spPr>
          <a:xfrm>
            <a:off x="8188643" y="1205033"/>
            <a:ext cx="3734939" cy="6457221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 rot="10800000" flipV="1">
            <a:off x="5591908" y="3342640"/>
            <a:ext cx="2596735" cy="3013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i="1" u="sng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ru-RU" i="1" u="sng" dirty="0"/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24286" y="1531386"/>
            <a:ext cx="3928994" cy="36908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без документа, удостоверяющего личность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не из данной ОО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без сопровождающего от ОО 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29041" y="1205033"/>
            <a:ext cx="2783840" cy="22152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u="sng" dirty="0">
                <a:solidFill>
                  <a:schemeClr val="tx1"/>
                </a:solidFill>
              </a:rPr>
              <a:t>Печатается в ОО из Сборника форм</a:t>
            </a:r>
          </a:p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29194" y="4124960"/>
            <a:ext cx="2383534" cy="18836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Заполняется в 2х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экземплярах 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69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1589539"/>
          </a:xfrm>
        </p:spPr>
        <p:txBody>
          <a:bodyPr>
            <a:normAutofit/>
          </a:bodyPr>
          <a:lstStyle/>
          <a:p>
            <a:r>
              <a:rPr lang="ru-RU" dirty="0"/>
              <a:t>На рабочем столе </a:t>
            </a:r>
            <a:r>
              <a:rPr lang="ru-RU" dirty="0" smtClean="0"/>
              <a:t>участника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во время проведения ИС-11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graphicFrame>
        <p:nvGraphicFramePr>
          <p:cNvPr id="33" name="Объект 3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1097029"/>
              </p:ext>
            </p:extLst>
          </p:nvPr>
        </p:nvGraphicFramePr>
        <p:xfrm>
          <a:off x="478564" y="1290415"/>
          <a:ext cx="10875236" cy="4623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814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33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938" y="1266092"/>
            <a:ext cx="11430000" cy="4649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Участникам ИС-11, </a:t>
            </a:r>
            <a:r>
              <a:rPr lang="ru-RU" dirty="0"/>
              <a:t>не являющимся обучающимися ОО, в которой проводится </a:t>
            </a:r>
            <a:r>
              <a:rPr lang="ru-RU" dirty="0" smtClean="0"/>
              <a:t>ИС-11, </a:t>
            </a:r>
            <a:r>
              <a:rPr lang="ru-RU" dirty="0"/>
              <a:t>будет выдан пропуск (уведомление) </a:t>
            </a:r>
            <a:r>
              <a:rPr lang="ru-RU" dirty="0" smtClean="0"/>
              <a:t>по </a:t>
            </a:r>
            <a:r>
              <a:rPr lang="ru-RU" dirty="0"/>
              <a:t>месту регистрации. </a:t>
            </a:r>
          </a:p>
          <a:p>
            <a:pPr marL="0" indent="0">
              <a:buNone/>
            </a:pPr>
            <a:r>
              <a:rPr lang="ru-RU" dirty="0"/>
              <a:t>Во время написания сочинения (изложения) уведомление </a:t>
            </a:r>
          </a:p>
          <a:p>
            <a:pPr marL="0" indent="0">
              <a:buNone/>
            </a:pPr>
            <a:r>
              <a:rPr lang="ru-RU" i="1" u="sng" dirty="0"/>
              <a:t>НЕ ДОЛЖНО НАХОДИТЬСЯ НА РАБОЧЕМ СТОЛЕ </a:t>
            </a:r>
            <a:r>
              <a:rPr lang="ru-RU" dirty="0"/>
              <a:t>участника.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Уведомление на  </a:t>
            </a:r>
            <a:r>
              <a:rPr lang="ru-RU" dirty="0"/>
              <a:t>ИС-11</a:t>
            </a:r>
          </a:p>
        </p:txBody>
      </p:sp>
    </p:spTree>
    <p:extLst>
      <p:ext uri="{BB962C8B-B14F-4D97-AF65-F5344CB8AC3E}">
        <p14:creationId xmlns:p14="http://schemas.microsoft.com/office/powerpoint/2010/main" val="324456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34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Темы сочинения (изложения)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44100" t="42748" r="25188" b="18801"/>
          <a:stretch/>
        </p:blipFill>
        <p:spPr>
          <a:xfrm>
            <a:off x="6039834" y="1272685"/>
            <a:ext cx="5752200" cy="405102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-274320" y="1067107"/>
            <a:ext cx="6314154" cy="1096974"/>
            <a:chOff x="-848768" y="53116"/>
            <a:chExt cx="7468479" cy="112885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-848768" y="53116"/>
              <a:ext cx="7468479" cy="1128854"/>
            </a:xfrm>
            <a:prstGeom prst="roundRect">
              <a:avLst>
                <a:gd name="adj" fmla="val 10000"/>
              </a:avLst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33063" y="119242"/>
              <a:ext cx="6074464" cy="10627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solidFill>
                    <a:schemeClr val="tx1"/>
                  </a:solidFill>
                  <a:latin typeface="+mn-lt"/>
                </a:rPr>
                <a:t>9:45 темы сочинения доступны на сайтах</a:t>
              </a:r>
              <a:r>
                <a:rPr lang="en-US" sz="2400" kern="1200" dirty="0" smtClean="0">
                  <a:solidFill>
                    <a:schemeClr val="tx1"/>
                  </a:solidFill>
                  <a:latin typeface="+mn-lt"/>
                </a:rPr>
                <a:t/>
              </a:r>
              <a:br>
                <a:rPr lang="en-US" sz="2400" kern="1200" dirty="0" smtClean="0">
                  <a:solidFill>
                    <a:schemeClr val="tx1"/>
                  </a:solidFill>
                  <a:latin typeface="+mn-lt"/>
                </a:rPr>
              </a:br>
              <a:r>
                <a:rPr lang="en-US" sz="2400" kern="1200" dirty="0" smtClean="0">
                  <a:solidFill>
                    <a:schemeClr val="tx1"/>
                  </a:solidFill>
                  <a:latin typeface="+mn-lt"/>
                </a:rPr>
                <a:t>topic.rustest.ru</a:t>
              </a:r>
              <a:r>
                <a:rPr lang="ru-RU" sz="2400" kern="1200" dirty="0" smtClean="0">
                  <a:solidFill>
                    <a:schemeClr val="tx1"/>
                  </a:solidFill>
                  <a:latin typeface="+mn-lt"/>
                </a:rPr>
                <a:t>,</a:t>
              </a:r>
              <a:r>
                <a:rPr lang="en-US" sz="2400" kern="120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ru-RU" sz="2400" kern="1200" dirty="0" smtClean="0">
                  <a:solidFill>
                    <a:schemeClr val="tx1"/>
                  </a:solidFill>
                  <a:latin typeface="+mn-lt"/>
                </a:rPr>
                <a:t>  </a:t>
              </a:r>
              <a:r>
                <a:rPr lang="en-US" sz="2400" kern="1200" dirty="0" smtClean="0">
                  <a:solidFill>
                    <a:schemeClr val="tx1"/>
                  </a:solidFill>
                  <a:latin typeface="+mn-lt"/>
                </a:rPr>
                <a:t>ege.spb.ru</a:t>
              </a:r>
              <a:endParaRPr lang="ru-RU" sz="2400" kern="1200" dirty="0">
                <a:solidFill>
                  <a:schemeClr val="tx1"/>
                </a:solidFill>
                <a:latin typeface="+mn-lt"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3"/>
          <a:stretch/>
        </p:blipFill>
        <p:spPr>
          <a:xfrm>
            <a:off x="110452" y="2369659"/>
            <a:ext cx="6364524" cy="28995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0452" y="5650747"/>
            <a:ext cx="12135834" cy="769441"/>
          </a:xfrm>
          <a:prstGeom prst="rect">
            <a:avLst/>
          </a:prstGeom>
          <a:ln w="44450"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200" i="1" dirty="0">
                <a:solidFill>
                  <a:srgbClr val="C00000"/>
                </a:solidFill>
              </a:rPr>
              <a:t>Темы сочинения могут быть </a:t>
            </a:r>
            <a:r>
              <a:rPr lang="ru-RU" sz="2200" i="1" dirty="0" smtClean="0">
                <a:solidFill>
                  <a:srgbClr val="C00000"/>
                </a:solidFill>
              </a:rPr>
              <a:t>распечатаны для каждого участника или </a:t>
            </a:r>
            <a:r>
              <a:rPr lang="ru-RU" sz="2200" i="1" dirty="0">
                <a:solidFill>
                  <a:srgbClr val="C00000"/>
                </a:solidFill>
              </a:rPr>
              <a:t>размещены на доске (информационном стенде</a:t>
            </a:r>
            <a:r>
              <a:rPr lang="ru-RU" sz="2200" i="1" dirty="0" smtClean="0">
                <a:solidFill>
                  <a:srgbClr val="C00000"/>
                </a:solidFill>
              </a:rPr>
              <a:t>)</a:t>
            </a:r>
            <a:endParaRPr lang="ru-RU" sz="22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66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35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Инструктаж участников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689329147"/>
              </p:ext>
            </p:extLst>
          </p:nvPr>
        </p:nvGraphicFramePr>
        <p:xfrm>
          <a:off x="3225800" y="94166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683664" y="1392965"/>
            <a:ext cx="3520867" cy="1939895"/>
          </a:xfrm>
          <a:prstGeom prst="roundRect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>
                <a:solidFill>
                  <a:schemeClr val="tx1"/>
                </a:solidFill>
              </a:rPr>
              <a:t>1 часть инструктажа до 10:00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93520" y="5471990"/>
            <a:ext cx="1033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</a:t>
            </a:r>
            <a:r>
              <a:rPr lang="ru-RU" sz="2800" dirty="0" smtClean="0"/>
              <a:t>ыдача каждому участнику бланка </a:t>
            </a:r>
            <a:r>
              <a:rPr lang="ru-RU" sz="2800" dirty="0"/>
              <a:t>регистрации и </a:t>
            </a:r>
            <a:r>
              <a:rPr lang="ru-RU" sz="2800" dirty="0" smtClean="0"/>
              <a:t>бланка </a:t>
            </a:r>
            <a:r>
              <a:rPr lang="ru-RU" sz="2800" dirty="0"/>
              <a:t>записи</a:t>
            </a:r>
          </a:p>
        </p:txBody>
      </p:sp>
    </p:spTree>
    <p:extLst>
      <p:ext uri="{BB962C8B-B14F-4D97-AF65-F5344CB8AC3E}">
        <p14:creationId xmlns:p14="http://schemas.microsoft.com/office/powerpoint/2010/main" val="44809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36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Инструктаж участников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37360"/>
            <a:ext cx="3779520" cy="437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3280" y="1085016"/>
            <a:ext cx="3649004" cy="52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ая выноска 6"/>
          <p:cNvSpPr/>
          <p:nvPr/>
        </p:nvSpPr>
        <p:spPr>
          <a:xfrm>
            <a:off x="2072640" y="1085016"/>
            <a:ext cx="3261360" cy="1035548"/>
          </a:xfrm>
          <a:prstGeom prst="wedgeRectCallout">
            <a:avLst/>
          </a:prstGeom>
          <a:noFill/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П</a:t>
            </a:r>
            <a:r>
              <a:rPr lang="ru-RU" sz="1600" dirty="0" smtClean="0">
                <a:solidFill>
                  <a:srgbClr val="FF0000"/>
                </a:solidFill>
              </a:rPr>
              <a:t>оле </a:t>
            </a:r>
            <a:r>
              <a:rPr lang="ru-RU" sz="1600" dirty="0">
                <a:solidFill>
                  <a:srgbClr val="FF0000"/>
                </a:solidFill>
              </a:rPr>
              <a:t>«код работы» содержит один и тот же код на обоих бланках каждого участника.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194800" y="4358640"/>
            <a:ext cx="2489200" cy="145288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бланки ЗАПИСИ двусторонние (разлинованы на оборотной </a:t>
            </a:r>
            <a:r>
              <a:rPr lang="ru-RU" dirty="0" smtClean="0">
                <a:solidFill>
                  <a:schemeClr val="tx1"/>
                </a:solidFill>
              </a:rPr>
              <a:t>стороне)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18000" y="2722880"/>
            <a:ext cx="3830320" cy="291592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при </a:t>
            </a:r>
            <a:r>
              <a:rPr lang="ru-RU" dirty="0"/>
              <a:t>обнаружении некомплекта его нужно устранить до того, как участник начнет выполнение </a:t>
            </a:r>
            <a:r>
              <a:rPr lang="ru-RU" dirty="0" smtClean="0"/>
              <a:t>работы;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при </a:t>
            </a:r>
            <a:r>
              <a:rPr lang="ru-RU" dirty="0"/>
              <a:t>обнаружении одностороннего бланка ЗАПИСИ необходимо заменить весь комплект бланков </a:t>
            </a:r>
            <a:r>
              <a:rPr lang="ru-RU" dirty="0" smtClean="0"/>
              <a:t>участника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29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37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2484010"/>
              </p:ext>
            </p:extLst>
          </p:nvPr>
        </p:nvGraphicFramePr>
        <p:xfrm>
          <a:off x="3850640" y="945652"/>
          <a:ext cx="7503160" cy="559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Инструктаж участников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1826" y="105916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u="sng" dirty="0"/>
              <a:t>2 часть инструктажа 10:00</a:t>
            </a:r>
            <a:br>
              <a:rPr lang="ru-RU" sz="2800" u="sng" dirty="0"/>
            </a:br>
            <a:r>
              <a:rPr lang="ru-RU" sz="2800" dirty="0"/>
              <a:t>член комиссии должен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400" y="3149600"/>
            <a:ext cx="4582160" cy="1270000"/>
          </a:xfrm>
          <a:prstGeom prst="roundRect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 случае ошибок в заполнении регистрационных полей любого бланка исправления вносятся жирно поверх записи или в свободных клетках</a:t>
            </a:r>
          </a:p>
        </p:txBody>
      </p:sp>
    </p:spTree>
    <p:extLst>
      <p:ext uri="{BB962C8B-B14F-4D97-AF65-F5344CB8AC3E}">
        <p14:creationId xmlns:p14="http://schemas.microsoft.com/office/powerpoint/2010/main" val="167675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38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430" y="1125415"/>
            <a:ext cx="11588261" cy="53984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После заполнения </a:t>
            </a:r>
            <a:r>
              <a:rPr lang="ru-RU" dirty="0" smtClean="0"/>
              <a:t>регистрационных полей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собрать </a:t>
            </a:r>
            <a:r>
              <a:rPr lang="ru-RU" dirty="0"/>
              <a:t>инструкции для </a:t>
            </a:r>
            <a:r>
              <a:rPr lang="ru-RU" dirty="0" smtClean="0"/>
              <a:t>участников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с</a:t>
            </a:r>
            <a:r>
              <a:rPr lang="ru-RU" dirty="0" smtClean="0"/>
              <a:t>обрать темы </a:t>
            </a:r>
            <a:r>
              <a:rPr lang="ru-RU" dirty="0"/>
              <a:t>сочинения (если выдавались участникам)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объявить </a:t>
            </a:r>
            <a:r>
              <a:rPr lang="ru-RU" dirty="0"/>
              <a:t>начало, продолжительность и время окончания ИС-11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зафиксировать на доске  (информационном стенде) время начала и окончания.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Продолжительность </a:t>
            </a:r>
            <a:r>
              <a:rPr lang="ru-RU" dirty="0">
                <a:solidFill>
                  <a:srgbClr val="C00000"/>
                </a:solidFill>
              </a:rPr>
              <a:t>сочинения (изложения) – 3 часа 55 минут. </a:t>
            </a:r>
          </a:p>
          <a:p>
            <a:pPr marL="0" indent="0" algn="ctr">
              <a:buNone/>
            </a:pPr>
            <a:r>
              <a:rPr lang="ru-RU" dirty="0" smtClean="0"/>
              <a:t>+</a:t>
            </a:r>
            <a:r>
              <a:rPr lang="ru-RU" i="1" u="sng" dirty="0" smtClean="0"/>
              <a:t>1,5 часа для определенных категорий </a:t>
            </a:r>
            <a:endParaRPr lang="ru-RU" i="1" u="sng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ИС-11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48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39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2922" y="184264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u="sng" dirty="0"/>
              <a:t>з</a:t>
            </a:r>
            <a:r>
              <a:rPr lang="ru-RU" i="1" u="sng" dirty="0" smtClean="0"/>
              <a:t>ачитать текст </a:t>
            </a:r>
            <a:r>
              <a:rPr lang="ru-RU" i="1" u="sng" dirty="0"/>
              <a:t>для изложения </a:t>
            </a:r>
            <a:r>
              <a:rPr lang="ru-RU" i="1" u="sng" dirty="0" smtClean="0"/>
              <a:t>вслух </a:t>
            </a:r>
            <a:r>
              <a:rPr lang="ru-RU" i="1" u="sng" dirty="0"/>
              <a:t>трижды после объявления начала проведения изложения. Интервал между </a:t>
            </a:r>
            <a:r>
              <a:rPr lang="ru-RU" i="1" u="sng" dirty="0" smtClean="0"/>
              <a:t>прочтениями составляет </a:t>
            </a:r>
            <a:r>
              <a:rPr lang="ru-RU" i="1" u="sng" dirty="0"/>
              <a:t>2 минуты. </a:t>
            </a:r>
          </a:p>
          <a:p>
            <a:pPr marL="0" indent="0">
              <a:buNone/>
            </a:pPr>
            <a:r>
              <a:rPr lang="ru-RU" dirty="0" smtClean="0"/>
              <a:t>*</a:t>
            </a:r>
            <a:r>
              <a:rPr lang="ru-RU" i="1" u="sng" dirty="0" smtClean="0"/>
              <a:t>БЕЗ ПРОЧТЕНИЯ ТЕКСТА </a:t>
            </a:r>
            <a:r>
              <a:rPr lang="ru-RU" dirty="0" smtClean="0"/>
              <a:t>выдать </a:t>
            </a:r>
            <a:r>
              <a:rPr lang="ru-RU" dirty="0"/>
              <a:t>тексты изложения участникам </a:t>
            </a:r>
            <a:r>
              <a:rPr lang="ru-RU" dirty="0" smtClean="0"/>
              <a:t>с  </a:t>
            </a:r>
            <a:r>
              <a:rPr lang="ru-RU" dirty="0"/>
              <a:t>расстройствами аутистического спектра, с нарушениями опорно-двигательного аппарата, слепым, слабовидящим, глухим, </a:t>
            </a:r>
            <a:r>
              <a:rPr lang="ru-RU" dirty="0" err="1"/>
              <a:t>позднооглошим</a:t>
            </a:r>
            <a:r>
              <a:rPr lang="ru-RU" dirty="0"/>
              <a:t> и слабослышащим участникам (участники в течение 40 минут работают с текстом для изложения).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Изложение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18952" y="1070529"/>
            <a:ext cx="37523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Член комиссии должен</a:t>
            </a:r>
          </a:p>
        </p:txBody>
      </p:sp>
    </p:spTree>
    <p:extLst>
      <p:ext uri="{BB962C8B-B14F-4D97-AF65-F5344CB8AC3E}">
        <p14:creationId xmlns:p14="http://schemas.microsoft.com/office/powerpoint/2010/main" val="186986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4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9277" y="457200"/>
            <a:ext cx="11623431" cy="333450"/>
          </a:xfrm>
        </p:spPr>
        <p:txBody>
          <a:bodyPr>
            <a:noAutofit/>
          </a:bodyPr>
          <a:lstStyle/>
          <a:p>
            <a:r>
              <a:rPr lang="ru-RU" dirty="0"/>
              <a:t>И</a:t>
            </a:r>
            <a:r>
              <a:rPr lang="ru-RU" dirty="0" smtClean="0"/>
              <a:t>зложение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32807392"/>
              </p:ext>
            </p:extLst>
          </p:nvPr>
        </p:nvGraphicFramePr>
        <p:xfrm>
          <a:off x="944879" y="623925"/>
          <a:ext cx="9214265" cy="5877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084008" y="4352143"/>
            <a:ext cx="2908700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C00000"/>
                </a:solidFill>
              </a:rPr>
              <a:t>на основании заключения медицинской организации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944879" y="3157848"/>
            <a:ext cx="2531455" cy="85549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обучающиеся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33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40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Проведение ИС-11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04640" y="1553708"/>
            <a:ext cx="3616960" cy="1178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Участники, </a:t>
            </a:r>
            <a:r>
              <a:rPr lang="ru-RU" i="1" u="sng" dirty="0"/>
              <a:t>не закончившие по уважительной причине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04640" y="2925876"/>
            <a:ext cx="3616960" cy="1178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Участники, </a:t>
            </a:r>
            <a:r>
              <a:rPr lang="ru-RU" i="1" u="sng" dirty="0" smtClean="0"/>
              <a:t>удаленные</a:t>
            </a:r>
            <a:r>
              <a:rPr lang="ru-RU" dirty="0" smtClean="0"/>
              <a:t> за нарушение установленного порядка 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04640" y="4571228"/>
            <a:ext cx="3616960" cy="1178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Участники</a:t>
            </a:r>
            <a:r>
              <a:rPr lang="ru-RU" dirty="0"/>
              <a:t>, досрочно завершившие выполнение </a:t>
            </a:r>
          </a:p>
          <a:p>
            <a:pPr algn="ctr"/>
            <a:endParaRPr lang="ru-RU" dirty="0"/>
          </a:p>
        </p:txBody>
      </p:sp>
      <p:sp>
        <p:nvSpPr>
          <p:cNvPr id="15" name="Правая фигурная скобка 14"/>
          <p:cNvSpPr/>
          <p:nvPr/>
        </p:nvSpPr>
        <p:spPr>
          <a:xfrm>
            <a:off x="9973446" y="1862841"/>
            <a:ext cx="1219200" cy="357632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9926284" y="3420651"/>
            <a:ext cx="3484952" cy="369332"/>
          </a:xfrm>
          <a:prstGeom prst="rect">
            <a:avLst/>
          </a:prstGeom>
          <a:ln w="476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покидают учебный кабинет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817235" y="1920575"/>
            <a:ext cx="2010487" cy="369332"/>
          </a:xfrm>
          <a:prstGeom prst="rect">
            <a:avLst/>
          </a:prstGeom>
          <a:ln w="41275"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/>
              <a:t>акт по форме ИС-8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35576" y="3330490"/>
            <a:ext cx="2010487" cy="369332"/>
          </a:xfrm>
          <a:prstGeom prst="rect">
            <a:avLst/>
          </a:prstGeom>
          <a:ln w="41275"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/>
              <a:t>акт по форме ИС-9</a:t>
            </a:r>
          </a:p>
        </p:txBody>
      </p:sp>
      <p:sp>
        <p:nvSpPr>
          <p:cNvPr id="19" name="Левая фигурная скобка 18"/>
          <p:cNvSpPr/>
          <p:nvPr/>
        </p:nvSpPr>
        <p:spPr>
          <a:xfrm>
            <a:off x="3352800" y="1930400"/>
            <a:ext cx="751840" cy="1905267"/>
          </a:xfrm>
          <a:prstGeom prst="leftBrac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00025" y="2559867"/>
            <a:ext cx="2568919" cy="646331"/>
          </a:xfrm>
          <a:prstGeom prst="rect">
            <a:avLst/>
          </a:prstGeom>
          <a:ln w="412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регистрируются для повторной сдачи </a:t>
            </a:r>
            <a:r>
              <a:rPr lang="ru-RU" dirty="0" smtClean="0"/>
              <a:t>ИС-11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452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41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Досрочное завершение по уважительной причине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601" y="1878204"/>
            <a:ext cx="8743429" cy="459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1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42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Удаление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9173391"/>
              </p:ext>
            </p:extLst>
          </p:nvPr>
        </p:nvGraphicFramePr>
        <p:xfrm>
          <a:off x="1981200" y="1695201"/>
          <a:ext cx="8229600" cy="391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61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43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2708" y="1160585"/>
            <a:ext cx="10791092" cy="4755492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Запись </a:t>
            </a:r>
            <a:r>
              <a:rPr lang="ru-RU" dirty="0"/>
              <a:t>устного ответа (любым ПО для записи аудио).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Аудиозаписи </a:t>
            </a:r>
            <a:r>
              <a:rPr lang="ru-RU" dirty="0"/>
              <a:t>участников </a:t>
            </a:r>
            <a:r>
              <a:rPr lang="ru-RU" dirty="0" smtClean="0"/>
              <a:t>ИС11 передаются ассистентам, которые </a:t>
            </a:r>
            <a:r>
              <a:rPr lang="ru-RU" dirty="0"/>
              <a:t>в присутствии </a:t>
            </a:r>
            <a:r>
              <a:rPr lang="ru-RU" dirty="0" smtClean="0"/>
              <a:t>ответственного в ОО переносят </a:t>
            </a:r>
            <a:r>
              <a:rPr lang="ru-RU" dirty="0"/>
              <a:t>устные итоговые сочинения (изложения) </a:t>
            </a:r>
            <a:r>
              <a:rPr lang="ru-RU" dirty="0" smtClean="0"/>
              <a:t>из </a:t>
            </a:r>
            <a:r>
              <a:rPr lang="ru-RU" dirty="0"/>
              <a:t>аудиозаписей в бланки </a:t>
            </a:r>
            <a:r>
              <a:rPr lang="ru-RU" dirty="0" smtClean="0"/>
              <a:t>ИС-11. </a:t>
            </a: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Сдача в устной форме</a:t>
            </a:r>
          </a:p>
        </p:txBody>
      </p:sp>
    </p:spTree>
    <p:extLst>
      <p:ext uri="{BB962C8B-B14F-4D97-AF65-F5344CB8AC3E}">
        <p14:creationId xmlns:p14="http://schemas.microsoft.com/office/powerpoint/2010/main" val="263663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44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Сдача в устной форме</a:t>
            </a:r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4043110"/>
              </p:ext>
            </p:extLst>
          </p:nvPr>
        </p:nvGraphicFramePr>
        <p:xfrm>
          <a:off x="1281870" y="1519686"/>
          <a:ext cx="9383939" cy="4262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849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45</a:t>
            </a:fld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5277" y="1326285"/>
            <a:ext cx="7984551" cy="503006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 ИС-05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735" y="2414844"/>
            <a:ext cx="2197498" cy="181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5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350" y="299274"/>
            <a:ext cx="805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altLang="ru-RU" sz="3200" dirty="0" smtClean="0">
                <a:latin typeface="Century Gothic" panose="020B0502020202020204" pitchFamily="34" charset="0"/>
                <a:ea typeface="+mj-ea"/>
                <a:cs typeface="+mj-cs"/>
              </a:rPr>
              <a:t>Завершение проведения ИС-11</a:t>
            </a:r>
            <a:endParaRPr lang="ru-RU" altLang="ru-RU" sz="3200" dirty="0"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230108" y="2485105"/>
            <a:ext cx="442001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34939" y="5625118"/>
            <a:ext cx="10870251" cy="843777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cs typeface="Calibri" panose="020F0502020204030204" pitchFamily="34" charset="0"/>
              </a:rPr>
              <a:t>Участник проверяет данные, занесенные в ведомость ИС-5, подтверждая их личной подписью </a:t>
            </a:r>
            <a:endParaRPr lang="ru-RU" sz="2400" b="1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66776972"/>
              </p:ext>
            </p:extLst>
          </p:nvPr>
        </p:nvGraphicFramePr>
        <p:xfrm>
          <a:off x="-1" y="1110953"/>
          <a:ext cx="12100846" cy="4110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3127761" y="3238856"/>
            <a:ext cx="2238998" cy="1538243"/>
          </a:xfrm>
          <a:prstGeom prst="line">
            <a:avLst/>
          </a:prstGeom>
          <a:ln w="603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3251200" y="3238856"/>
            <a:ext cx="2225040" cy="1538244"/>
          </a:xfrm>
          <a:prstGeom prst="line">
            <a:avLst/>
          </a:prstGeom>
          <a:ln w="698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22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87131"/>
            <a:ext cx="2743200" cy="365125"/>
          </a:xfrm>
        </p:spPr>
        <p:txBody>
          <a:bodyPr/>
          <a:lstStyle/>
          <a:p>
            <a:fld id="{BE52EC34-7DDC-4645-8BD8-3B29C1353F04}" type="slidenum">
              <a:rPr lang="ru-RU" smtClean="0"/>
              <a:t>47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537" y="1248507"/>
            <a:ext cx="11306909" cy="483576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необходимо: </a:t>
            </a:r>
          </a:p>
          <a:p>
            <a:pPr marL="0" indent="0">
              <a:buNone/>
            </a:pPr>
            <a:r>
              <a:rPr lang="ru-RU" i="1" u="sng" dirty="0"/>
              <a:t>Техническому специалисту на подготовительном этапе </a:t>
            </a:r>
          </a:p>
          <a:p>
            <a:r>
              <a:rPr lang="ru-RU" dirty="0"/>
              <a:t>отключить на ПК проверку на орфографию, пунктуацию</a:t>
            </a:r>
          </a:p>
          <a:p>
            <a:pPr marL="0" indent="0">
              <a:buNone/>
            </a:pPr>
            <a:r>
              <a:rPr lang="ru-RU" i="1" u="sng" dirty="0"/>
              <a:t>Члену комиссии по окончании написания  участником </a:t>
            </a:r>
            <a:r>
              <a:rPr lang="ru-RU" i="1" u="sng" dirty="0" smtClean="0"/>
              <a:t>ИС-11</a:t>
            </a:r>
            <a:endParaRPr lang="ru-RU" i="1" u="sng" dirty="0"/>
          </a:p>
          <a:p>
            <a:r>
              <a:rPr lang="ru-RU" dirty="0"/>
              <a:t>распечатать сочинение/изложение</a:t>
            </a:r>
          </a:p>
          <a:p>
            <a:pPr marL="0" indent="0">
              <a:buNone/>
            </a:pPr>
            <a:r>
              <a:rPr lang="ru-RU" i="1" u="sng" dirty="0"/>
              <a:t>Ответственному в ОО</a:t>
            </a:r>
          </a:p>
          <a:p>
            <a:r>
              <a:rPr lang="ru-RU" dirty="0"/>
              <a:t>отдать ассистенту для переноса на стандартные бланки записи</a:t>
            </a:r>
          </a:p>
          <a:p>
            <a:r>
              <a:rPr lang="ru-RU" dirty="0"/>
              <a:t>контролировать перенос </a:t>
            </a:r>
            <a:r>
              <a:rPr lang="ru-RU" dirty="0" smtClean="0"/>
              <a:t>ИС-11 </a:t>
            </a:r>
            <a:r>
              <a:rPr lang="ru-RU" dirty="0"/>
              <a:t>на стандартные бланки записи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случае оформления ответов на ПК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466" y="5476345"/>
            <a:ext cx="1060134" cy="10601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3759" y="5529100"/>
            <a:ext cx="1110352" cy="111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9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48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803955"/>
              </p:ext>
            </p:extLst>
          </p:nvPr>
        </p:nvGraphicFramePr>
        <p:xfrm>
          <a:off x="589277" y="2167849"/>
          <a:ext cx="10764523" cy="3643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8159"/>
                <a:gridCol w="4318000"/>
                <a:gridCol w="3388364"/>
              </a:tblGrid>
              <a:tr h="502603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Категория</a:t>
                      </a:r>
                      <a:r>
                        <a:rPr lang="ru-RU" baseline="0" dirty="0" smtClean="0"/>
                        <a:t> участников </a:t>
                      </a:r>
                      <a:endParaRPr lang="ru-R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/>
                        <a:t>Функционал ассистента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</a:tr>
              <a:tr h="5026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Переносят текст на стандартные бланки записи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Оформляют бланк регистрации</a:t>
                      </a:r>
                      <a:endParaRPr lang="ru-RU" dirty="0"/>
                    </a:p>
                  </a:txBody>
                  <a:tcPr anchor="ctr"/>
                </a:tc>
              </a:tr>
              <a:tr h="549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сдающие в устной форме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V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V</a:t>
                      </a:r>
                      <a:endParaRPr lang="ru-RU" b="1" dirty="0"/>
                    </a:p>
                  </a:txBody>
                  <a:tcPr anchor="ctr"/>
                </a:tc>
              </a:tr>
              <a:tr h="549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сдающие на ПК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V</a:t>
                      </a:r>
                      <a:endParaRPr lang="ru-RU" b="1" dirty="0" smtClean="0"/>
                    </a:p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V</a:t>
                      </a:r>
                      <a:endParaRPr lang="ru-RU" b="1" dirty="0"/>
                    </a:p>
                  </a:txBody>
                  <a:tcPr anchor="ctr"/>
                </a:tc>
              </a:tr>
              <a:tr h="549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незрячие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V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V</a:t>
                      </a:r>
                      <a:endParaRPr lang="ru-RU" b="1" dirty="0"/>
                    </a:p>
                  </a:txBody>
                  <a:tcPr anchor="ctr"/>
                </a:tc>
              </a:tr>
              <a:tr h="5632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слабовидящие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/>
                        <a:t>-</a:t>
                      </a:r>
                      <a:endParaRPr lang="ru-RU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V</a:t>
                      </a:r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Ассистенты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20097" y="1295140"/>
            <a:ext cx="5535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/>
              <a:t>в присутствии ответственного в ОО</a:t>
            </a:r>
          </a:p>
        </p:txBody>
      </p:sp>
    </p:spTree>
    <p:extLst>
      <p:ext uri="{BB962C8B-B14F-4D97-AF65-F5344CB8AC3E}">
        <p14:creationId xmlns:p14="http://schemas.microsoft.com/office/powerpoint/2010/main" val="340922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49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28045"/>
            <a:ext cx="10515600" cy="760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</a:t>
            </a:r>
            <a:r>
              <a:rPr lang="ru-RU" dirty="0" smtClean="0"/>
              <a:t>тветственный в ОО должен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Завершение ИС-11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2076059"/>
              </p:ext>
            </p:extLst>
          </p:nvPr>
        </p:nvGraphicFramePr>
        <p:xfrm>
          <a:off x="230736" y="1666430"/>
          <a:ext cx="11123064" cy="4471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2086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900590"/>
              </p:ext>
            </p:extLst>
          </p:nvPr>
        </p:nvGraphicFramePr>
        <p:xfrm>
          <a:off x="627185" y="1052830"/>
          <a:ext cx="10515600" cy="3559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90805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ОВЗ и обучающиеся на дому или в мед. организациях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Инвалиды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Заключение ПМПК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Справка, подтверждающая инвалидность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+1,5 часа для итогового сочинения (изложения)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беспрепятственный доступ участников…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организация питания и перерывов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7185" y="127501"/>
            <a:ext cx="10515600" cy="726711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Дополнительные условия для лиц с ОВЗ, инвалидов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262" y="5472757"/>
            <a:ext cx="1150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Для участников ИС11 с ОВЗ, </a:t>
            </a:r>
            <a:r>
              <a:rPr lang="ru-RU" sz="2000" i="1" dirty="0" smtClean="0"/>
              <a:t>детей-инвалидов </a:t>
            </a:r>
            <a:r>
              <a:rPr lang="ru-RU" sz="2000" i="1" dirty="0"/>
              <a:t>и инвалидов</a:t>
            </a:r>
            <a:r>
              <a:rPr lang="ru-RU" sz="2000" dirty="0"/>
              <a:t> ИС11 может по их желанию и при наличии соответствующих медицинских показаний проводиться в устной форме. </a:t>
            </a:r>
          </a:p>
        </p:txBody>
      </p:sp>
    </p:spTree>
    <p:extLst>
      <p:ext uri="{BB962C8B-B14F-4D97-AF65-F5344CB8AC3E}">
        <p14:creationId xmlns:p14="http://schemas.microsoft.com/office/powerpoint/2010/main" val="28478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50</a:t>
            </a:fld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9778" y="1234328"/>
            <a:ext cx="7901676" cy="556970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 СПб-1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7272" y="1772711"/>
            <a:ext cx="2560542" cy="11766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81944" y="1049661"/>
            <a:ext cx="39485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u="sng" dirty="0">
                <a:solidFill>
                  <a:srgbClr val="1D4999"/>
                </a:solidFill>
              </a:rPr>
              <a:t>Печатается в РЦОИ</a:t>
            </a:r>
          </a:p>
        </p:txBody>
      </p:sp>
    </p:spTree>
    <p:extLst>
      <p:ext uri="{BB962C8B-B14F-4D97-AF65-F5344CB8AC3E}">
        <p14:creationId xmlns:p14="http://schemas.microsoft.com/office/powerpoint/2010/main" val="329067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51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8780837"/>
              </p:ext>
            </p:extLst>
          </p:nvPr>
        </p:nvGraphicFramePr>
        <p:xfrm>
          <a:off x="615297" y="1709160"/>
          <a:ext cx="10738503" cy="2922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Завершение ИС-11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9839" y="4838494"/>
            <a:ext cx="109044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aramond" panose="02020404030301010803" pitchFamily="18" charset="0"/>
              </a:rPr>
              <a:t>* </a:t>
            </a:r>
            <a:r>
              <a:rPr lang="ru-RU" dirty="0" smtClean="0"/>
              <a:t>бланки </a:t>
            </a:r>
            <a:r>
              <a:rPr lang="ru-RU" dirty="0"/>
              <a:t>удаленных участников и не закончивших по уважительной </a:t>
            </a:r>
            <a:r>
              <a:rPr lang="ru-RU" dirty="0" smtClean="0"/>
              <a:t>причине </a:t>
            </a:r>
            <a:r>
              <a:rPr lang="ru-RU" i="1" u="sng" dirty="0"/>
              <a:t>НЕ ПЕРЕДАЮТСЯ </a:t>
            </a:r>
            <a:r>
              <a:rPr lang="ru-RU" dirty="0"/>
              <a:t>техническому специалисту для копирования, а остаются на хранении у руководителя ОО</a:t>
            </a:r>
            <a:r>
              <a:rPr lang="ru-RU" dirty="0" smtClean="0"/>
              <a:t>. При </a:t>
            </a:r>
            <a:r>
              <a:rPr lang="ru-RU" dirty="0"/>
              <a:t>передаче в РЦОИ должны лежать сверху вместе с актами об удалении </a:t>
            </a:r>
            <a:r>
              <a:rPr lang="ru-RU" dirty="0" smtClean="0"/>
              <a:t>или </a:t>
            </a:r>
            <a:r>
              <a:rPr lang="ru-RU" dirty="0" err="1"/>
              <a:t>незавершении</a:t>
            </a:r>
            <a:r>
              <a:rPr lang="ru-RU" dirty="0"/>
              <a:t> </a:t>
            </a:r>
            <a:r>
              <a:rPr lang="ru-RU" dirty="0" smtClean="0"/>
              <a:t>ИС-11 (формами ИС-08, ИС-09)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79938" y="1195462"/>
            <a:ext cx="4379172" cy="4453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mtClean="0"/>
              <a:t>технический специалист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3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52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221634"/>
              </p:ext>
            </p:extLst>
          </p:nvPr>
        </p:nvGraphicFramePr>
        <p:xfrm>
          <a:off x="335280" y="1062224"/>
          <a:ext cx="11018520" cy="4854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Копирование бланков ИС-11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1036" y="1062224"/>
            <a:ext cx="2965390" cy="1734796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Копирование должно </a:t>
            </a:r>
            <a:r>
              <a:rPr lang="ru-RU" dirty="0">
                <a:solidFill>
                  <a:srgbClr val="FF0000"/>
                </a:solidFill>
              </a:rPr>
              <a:t>производиться в хорошем качестве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109105" y="1192349"/>
            <a:ext cx="2965390" cy="1734796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Пустые стороны бланков можно не копировать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5836" y="5593447"/>
            <a:ext cx="11268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</a:t>
            </a:r>
            <a:r>
              <a:rPr lang="ru-RU" dirty="0" smtClean="0"/>
              <a:t>опии </a:t>
            </a:r>
            <a:r>
              <a:rPr lang="ru-RU" dirty="0"/>
              <a:t>бланков записи могут быть односторонними, но при этом нужно следить за комплектностью бланков и не допускать их перемешивания, т.к. оборотная сторона бланка записи не содержит поля «Код работы».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473440" y="3239956"/>
            <a:ext cx="3601055" cy="369332"/>
          </a:xfrm>
          <a:prstGeom prst="rect">
            <a:avLst/>
          </a:prstGeom>
          <a:ln w="60325"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9425" y="3609288"/>
            <a:ext cx="2965390" cy="1734796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Б</a:t>
            </a:r>
            <a:r>
              <a:rPr lang="ru-RU" dirty="0" smtClean="0">
                <a:solidFill>
                  <a:srgbClr val="FF0000"/>
                </a:solidFill>
              </a:rPr>
              <a:t>ланк </a:t>
            </a:r>
            <a:r>
              <a:rPr lang="ru-RU" dirty="0">
                <a:solidFill>
                  <a:srgbClr val="FF0000"/>
                </a:solidFill>
              </a:rPr>
              <a:t>регистрации и бланк записи, дополнительные бланки должны идти друг за другом</a:t>
            </a:r>
          </a:p>
        </p:txBody>
      </p:sp>
    </p:spTree>
    <p:extLst>
      <p:ext uri="{BB962C8B-B14F-4D97-AF65-F5344CB8AC3E}">
        <p14:creationId xmlns:p14="http://schemas.microsoft.com/office/powerpoint/2010/main" val="228799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716" y="4904867"/>
            <a:ext cx="1170693" cy="153011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53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1292702"/>
              </p:ext>
            </p:extLst>
          </p:nvPr>
        </p:nvGraphicFramePr>
        <p:xfrm>
          <a:off x="762000" y="1565275"/>
          <a:ext cx="10916920" cy="2722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Проверка ИС-11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748780"/>
            <a:ext cx="3322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*критерии </a:t>
            </a:r>
            <a:r>
              <a:rPr lang="ru-RU" dirty="0"/>
              <a:t>оценивания утверждены Федеральной службой по надзору в сфере образования и науки.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610600" y="1148080"/>
            <a:ext cx="3418840" cy="94488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Проверка каждого сочинения (изложения) проводится однократно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68320" y="1092835"/>
            <a:ext cx="5100320" cy="94488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Эксперт </a:t>
            </a:r>
            <a:r>
              <a:rPr lang="ru-RU" dirty="0" smtClean="0">
                <a:solidFill>
                  <a:srgbClr val="FF0000"/>
                </a:solidFill>
              </a:rPr>
              <a:t>должен </a:t>
            </a:r>
            <a:r>
              <a:rPr lang="ru-RU" dirty="0">
                <a:solidFill>
                  <a:srgbClr val="FF0000"/>
                </a:solidFill>
              </a:rPr>
              <a:t>поставить метку «Х» в клетки, соответствующие результатам оценивания работы экспертом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07560" y="3962263"/>
            <a:ext cx="3418840" cy="94488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Срок проверки в ОО – не более 5 дней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1940" y="5213984"/>
            <a:ext cx="11877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Член комиссии, назначенный руководителем </a:t>
            </a:r>
            <a:r>
              <a:rPr lang="ru-RU" dirty="0" smtClean="0"/>
              <a:t>ОО, </a:t>
            </a:r>
            <a:r>
              <a:rPr lang="ru-RU" dirty="0"/>
              <a:t>переносит результаты проверки </a:t>
            </a:r>
            <a:r>
              <a:rPr lang="ru-RU" dirty="0" smtClean="0"/>
              <a:t>(черной гелевой ручкой) из </a:t>
            </a:r>
            <a:r>
              <a:rPr lang="ru-RU" dirty="0"/>
              <a:t>копий бланков регистрации в оригиналы бланков регистрации участников </a:t>
            </a:r>
            <a:r>
              <a:rPr lang="ru-RU" dirty="0" smtClean="0"/>
              <a:t>ИС-11.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98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54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 ИС-06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085" t="20845" r="41315" b="39070"/>
          <a:stretch/>
        </p:blipFill>
        <p:spPr bwMode="auto">
          <a:xfrm>
            <a:off x="2829104" y="1163549"/>
            <a:ext cx="7560841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933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55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07831"/>
            <a:ext cx="10515600" cy="4808246"/>
          </a:xfrm>
        </p:spPr>
        <p:txBody>
          <a:bodyPr/>
          <a:lstStyle/>
          <a:p>
            <a:pPr marL="0" indent="0">
              <a:buNone/>
            </a:pPr>
            <a:r>
              <a:rPr lang="ru-RU" altLang="ru-RU" dirty="0"/>
              <a:t>На этапе проверки ИС-11 ответственный в ОО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ПРОВЕРКА ИС-11</a:t>
            </a:r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2587236"/>
              </p:ext>
            </p:extLst>
          </p:nvPr>
        </p:nvGraphicFramePr>
        <p:xfrm>
          <a:off x="145280" y="1595120"/>
          <a:ext cx="11904480" cy="3674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243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56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 СПб-02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63695" y="948238"/>
            <a:ext cx="73469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u="sng" dirty="0" smtClean="0">
                <a:solidFill>
                  <a:srgbClr val="1D4999"/>
                </a:solidFill>
              </a:rPr>
              <a:t>Печатается в районе из сборника форм</a:t>
            </a:r>
            <a:endParaRPr lang="ru-RU" sz="2800" i="1" u="sng" dirty="0">
              <a:solidFill>
                <a:srgbClr val="1D4999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483" y="1534115"/>
            <a:ext cx="7771757" cy="5124703"/>
          </a:xfrm>
          <a:prstGeom prst="rect">
            <a:avLst/>
          </a:prstGeom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9323388" y="1053339"/>
            <a:ext cx="2753360" cy="1198880"/>
          </a:xfrm>
          <a:prstGeom prst="wedgeRoundRectCallou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smtClean="0">
                <a:solidFill>
                  <a:schemeClr val="accent1">
                    <a:lumMod val="50000"/>
                  </a:schemeClr>
                </a:solidFill>
              </a:rPr>
              <a:t>Заполняет координатор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7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57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По окончании сканирования ИС-11 в РЦОИ не позднее, чем через 3 дня после передачи из ППОИ, РЦОИ передает руководителям ОО через районных координаторов Ведомость выверки результатов (СПб-4). </a:t>
            </a:r>
          </a:p>
          <a:p>
            <a:pPr marL="0" indent="0" algn="ctr">
              <a:buNone/>
            </a:pPr>
            <a:r>
              <a:rPr lang="ru-RU" dirty="0"/>
              <a:t>Подписанные руководителями ОО Ведомости необходимо сдать в РЦОИ не позднее, чем через 9 дней </a:t>
            </a:r>
          </a:p>
          <a:p>
            <a:pPr marL="0" indent="0" algn="ctr">
              <a:buNone/>
            </a:pPr>
            <a:r>
              <a:rPr lang="ru-RU" dirty="0"/>
              <a:t>после проведения итогового сочинения (изложения).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Ведомость выверки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370280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58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 СПб-04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1618" t="18015" r="28088" b="29595"/>
          <a:stretch>
            <a:fillRect/>
          </a:stretch>
        </p:blipFill>
        <p:spPr bwMode="auto">
          <a:xfrm>
            <a:off x="1500166" y="1125416"/>
            <a:ext cx="9853634" cy="487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935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59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45652"/>
            <a:ext cx="10515600" cy="497042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/>
              <a:t>По окончании обработки </a:t>
            </a:r>
            <a:r>
              <a:rPr lang="ru-RU" dirty="0" smtClean="0"/>
              <a:t>ИС-11 </a:t>
            </a:r>
            <a:r>
              <a:rPr lang="ru-RU" dirty="0"/>
              <a:t>РЦОИ через районных координаторов передает бланки сочинений (изложений) в ОО на хранение.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Срок хранения оригиналов бланков </a:t>
            </a:r>
          </a:p>
          <a:p>
            <a:pPr marL="0" indent="0" algn="ctr">
              <a:buNone/>
            </a:pPr>
            <a:r>
              <a:rPr lang="ru-RU" dirty="0"/>
              <a:t>(файлов с ответами участников, сдававших на ПК, записей ответов участников, сдававших в устной форме, </a:t>
            </a:r>
          </a:p>
          <a:p>
            <a:pPr marL="0" indent="0" algn="ctr">
              <a:buNone/>
            </a:pPr>
            <a:r>
              <a:rPr lang="ru-RU" dirty="0"/>
              <a:t>тетрадей с ответами, написанными шрифтом Брайля) </a:t>
            </a:r>
          </a:p>
          <a:p>
            <a:pPr marL="0" indent="0" algn="ctr">
              <a:buNone/>
            </a:pPr>
            <a:r>
              <a:rPr lang="ru-RU" i="1" u="sng" dirty="0"/>
              <a:t>– 4 года, следующих за годом написания</a:t>
            </a:r>
            <a:r>
              <a:rPr lang="ru-RU" dirty="0"/>
              <a:t>.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Срок хранения копий бланков – 1 месяц.</a:t>
            </a:r>
          </a:p>
          <a:p>
            <a:pPr marL="0" indent="0" algn="ctr">
              <a:buNone/>
            </a:pPr>
            <a:r>
              <a:rPr lang="ru-RU" i="1" dirty="0"/>
              <a:t>Руководитель ОО определяет место и порядок хранения бланков.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Хранение материалов ИС-11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242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6828301"/>
              </p:ext>
            </p:extLst>
          </p:nvPr>
        </p:nvGraphicFramePr>
        <p:xfrm>
          <a:off x="539262" y="961392"/>
          <a:ext cx="11295184" cy="4975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7592"/>
                <a:gridCol w="5647592"/>
              </a:tblGrid>
              <a:tr h="68002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ОВЗ и обучающиеся на дому или в мед. организациях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Инвалиды</a:t>
                      </a:r>
                    </a:p>
                  </a:txBody>
                  <a:tcPr/>
                </a:tc>
              </a:tr>
              <a:tr h="68002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Заключение ПМПК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Справка, подтверждающая инвалидность</a:t>
                      </a:r>
                    </a:p>
                    <a:p>
                      <a:pPr algn="ctr"/>
                      <a:r>
                        <a:rPr lang="ru-RU" sz="2000" dirty="0" smtClean="0"/>
                        <a:t>Заключение ПМПК</a:t>
                      </a:r>
                    </a:p>
                  </a:txBody>
                  <a:tcPr/>
                </a:tc>
              </a:tr>
              <a:tr h="37779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присутствие ассистентов (в </a:t>
                      </a:r>
                      <a:r>
                        <a:rPr lang="ru-RU" sz="2000" dirty="0" err="1" smtClean="0"/>
                        <a:t>т.ч</a:t>
                      </a:r>
                      <a:r>
                        <a:rPr lang="ru-RU" sz="2000" dirty="0" smtClean="0"/>
                        <a:t>. </a:t>
                      </a:r>
                      <a:r>
                        <a:rPr lang="ru-RU" sz="2000" dirty="0" err="1" smtClean="0"/>
                        <a:t>сурдопереводчика</a:t>
                      </a:r>
                      <a:r>
                        <a:rPr lang="ru-RU" sz="2000" dirty="0" smtClean="0"/>
                        <a:t>)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779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использование технических средств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779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оборудование аудитории звукоусиливающей аппаратурой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8226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оформление заданий шрифтом Брайля или в виде электронного документа, доступного с помощью компьютера; выполнение работы шрифтом Брайля в специальных тетрадях или на компьютере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052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предоставление материалов в увеличенном размере; обеспечение аудитории увеличительными устройствами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052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проведение ИС11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/>
                        <a:t>на дому, в медицинской организации (+заключение медицинской организации)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Дополнительные условия для лиц с ОВЗ, инвалидов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218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60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 СПб-10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8" t="18133" r="59844" b="23000"/>
          <a:stretch/>
        </p:blipFill>
        <p:spPr>
          <a:xfrm>
            <a:off x="838200" y="1475332"/>
            <a:ext cx="5174663" cy="435133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096000" y="1531929"/>
            <a:ext cx="43316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После подписания выверок результатов РЦОИ формирует и передает в ОО протокол результатов ИС-11. </a:t>
            </a:r>
          </a:p>
          <a:p>
            <a:r>
              <a:rPr lang="ru-RU" sz="2400" dirty="0"/>
              <a:t>Протокол используется для подтверждения результата ИС-11, полученного участником.</a:t>
            </a:r>
          </a:p>
          <a:p>
            <a:r>
              <a:rPr lang="ru-RU" sz="2400" i="1" u="sng" dirty="0"/>
              <a:t>Срок хранения Протокола – бессрочно.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9372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61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ОО обеспечивают ознакомление участников итогового сочинения (изложения) с результатами по окончании обработки в РЦОИ.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</a:t>
            </a:r>
            <a:r>
              <a:rPr lang="ru-RU" dirty="0"/>
              <a:t>ИС-11</a:t>
            </a:r>
          </a:p>
        </p:txBody>
      </p:sp>
    </p:spTree>
    <p:extLst>
      <p:ext uri="{BB962C8B-B14F-4D97-AF65-F5344CB8AC3E}">
        <p14:creationId xmlns:p14="http://schemas.microsoft.com/office/powerpoint/2010/main" val="413457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62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В целях предотвращения конфликта интересов и обеспечения объективного оценивания ИС-11 обучающимся при получении повторного неудовлетворительного результата («незачет») за ИС-11 предоставляется право подать в письменной форме заявление на проверку сданного ими ИС-11. </a:t>
            </a:r>
          </a:p>
          <a:p>
            <a:pPr marL="0" indent="0" algn="ctr">
              <a:buNone/>
            </a:pPr>
            <a:r>
              <a:rPr lang="ru-RU" dirty="0"/>
              <a:t>Заявление на повторную проверку ИС-11 обучающимися подается в Администрацию района в течение двух дней со дня объявления </a:t>
            </a:r>
            <a:r>
              <a:rPr lang="ru-RU" dirty="0" smtClean="0"/>
              <a:t>ОО повторного </a:t>
            </a:r>
            <a:r>
              <a:rPr lang="ru-RU" dirty="0"/>
              <a:t>неудовлетворительного результата («незачет»).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ПОВТОРНАЯ ПРОВЕРКА ИС-11</a:t>
            </a:r>
          </a:p>
        </p:txBody>
      </p:sp>
    </p:spTree>
    <p:extLst>
      <p:ext uri="{BB962C8B-B14F-4D97-AF65-F5344CB8AC3E}">
        <p14:creationId xmlns:p14="http://schemas.microsoft.com/office/powerpoint/2010/main" val="291134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63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/>
              <a:t>Повторную проверку </a:t>
            </a:r>
            <a:r>
              <a:rPr lang="ru-RU" dirty="0" smtClean="0"/>
              <a:t>ИС-11 осуществляет </a:t>
            </a:r>
            <a:r>
              <a:rPr lang="ru-RU" dirty="0"/>
              <a:t>комиссия другой </a:t>
            </a:r>
            <a:r>
              <a:rPr lang="ru-RU" dirty="0" smtClean="0"/>
              <a:t>ОО, </a:t>
            </a:r>
            <a:r>
              <a:rPr lang="ru-RU" dirty="0"/>
              <a:t>определяемой распорядительным актом Администрации района, или комиссией, созданной распорядительным актом Администрации района.</a:t>
            </a:r>
          </a:p>
          <a:p>
            <a:pPr marL="0" indent="0" algn="ctr">
              <a:buNone/>
            </a:pPr>
            <a:r>
              <a:rPr lang="ru-RU" dirty="0"/>
              <a:t>Повторная проверка </a:t>
            </a:r>
            <a:r>
              <a:rPr lang="ru-RU" dirty="0" smtClean="0"/>
              <a:t>ИС-11 </a:t>
            </a:r>
            <a:r>
              <a:rPr lang="ru-RU" dirty="0"/>
              <a:t>осуществляется в течение двух рабочих дней со дня подачи заявления обучающимся.</a:t>
            </a:r>
          </a:p>
          <a:p>
            <a:pPr marL="0" indent="0" algn="ctr">
              <a:buNone/>
            </a:pPr>
            <a:r>
              <a:rPr lang="ru-RU" dirty="0"/>
              <a:t>Результаты повторной проверки </a:t>
            </a:r>
            <a:r>
              <a:rPr lang="ru-RU" dirty="0" smtClean="0"/>
              <a:t>ИС-11 доводятся </a:t>
            </a:r>
            <a:r>
              <a:rPr lang="ru-RU" dirty="0"/>
              <a:t>до сведения обучающихся не позже, чем через два рабочих дня после завершения повторной проверки.</a:t>
            </a:r>
          </a:p>
          <a:p>
            <a:pPr marL="0" indent="0" algn="ctr">
              <a:buNone/>
            </a:pPr>
            <a:r>
              <a:rPr lang="ru-RU" dirty="0"/>
              <a:t>Результаты повторной проверки </a:t>
            </a:r>
            <a:r>
              <a:rPr lang="ru-RU" dirty="0" smtClean="0"/>
              <a:t>ИС-11 сообщаются </a:t>
            </a:r>
            <a:r>
              <a:rPr lang="ru-RU" dirty="0"/>
              <a:t>в РЦОИ в день завершения повторной проверки.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ПОВТОРНАЯ ПРОВЕРКА </a:t>
            </a:r>
            <a:r>
              <a:rPr lang="ru-RU" dirty="0"/>
              <a:t>ИС-11</a:t>
            </a:r>
          </a:p>
        </p:txBody>
      </p:sp>
    </p:spTree>
    <p:extLst>
      <p:ext uri="{BB962C8B-B14F-4D97-AF65-F5344CB8AC3E}">
        <p14:creationId xmlns:p14="http://schemas.microsoft.com/office/powerpoint/2010/main" val="239078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9784" y="3160794"/>
            <a:ext cx="4631724" cy="2004602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691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7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</a:t>
            </a:r>
            <a:r>
              <a:rPr lang="ru-RU" dirty="0" smtClean="0"/>
              <a:t>ссистенты</a:t>
            </a:r>
            <a:endParaRPr lang="ru-RU" dirty="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249042217"/>
              </p:ext>
            </p:extLst>
          </p:nvPr>
        </p:nvGraphicFramePr>
        <p:xfrm>
          <a:off x="838200" y="1233473"/>
          <a:ext cx="9054737" cy="46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>
            <a:off x="2220686" y="3936274"/>
            <a:ext cx="3222171" cy="1933303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2220686" y="3936274"/>
            <a:ext cx="3222171" cy="1933304"/>
          </a:xfrm>
          <a:prstGeom prst="line">
            <a:avLst/>
          </a:prstGeom>
          <a:ln w="88900" cmpd="sng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6096000" y="3936274"/>
            <a:ext cx="3239589" cy="1933303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096000" y="3936274"/>
            <a:ext cx="3239589" cy="1933303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65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8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861" y="1143000"/>
            <a:ext cx="11412415" cy="5213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Особенности: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в </a:t>
            </a:r>
            <a:r>
              <a:rPr lang="ru-RU" dirty="0"/>
              <a:t>составе комиссии ОО должны быть ответственный организатор и </a:t>
            </a:r>
            <a:r>
              <a:rPr lang="ru-RU" dirty="0" smtClean="0"/>
              <a:t>организатор;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е</a:t>
            </a:r>
            <a:r>
              <a:rPr lang="ru-RU" dirty="0" smtClean="0"/>
              <a:t>сли требуется - руководитель </a:t>
            </a:r>
            <a:r>
              <a:rPr lang="ru-RU" dirty="0"/>
              <a:t>ОО назначает </a:t>
            </a:r>
            <a:r>
              <a:rPr lang="ru-RU" dirty="0" smtClean="0"/>
              <a:t>технического </a:t>
            </a:r>
            <a:r>
              <a:rPr lang="ru-RU" dirty="0"/>
              <a:t>специалиста, который будет осуществлять техническую поддержку проведения сочинения на </a:t>
            </a:r>
            <a:r>
              <a:rPr lang="ru-RU" dirty="0" smtClean="0"/>
              <a:t>дому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для участника </a:t>
            </a:r>
            <a:r>
              <a:rPr lang="ru-RU" dirty="0"/>
              <a:t>печатается отдельный комплект документов – отчетность по данному участнику сдается отдельно;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текст изложения </a:t>
            </a:r>
            <a:r>
              <a:rPr lang="ru-RU" dirty="0" smtClean="0"/>
              <a:t>передается </a:t>
            </a:r>
            <a:r>
              <a:rPr lang="ru-RU" dirty="0"/>
              <a:t>в ОО в отдельном запечатанном </a:t>
            </a:r>
            <a:r>
              <a:rPr lang="ru-RU" dirty="0" err="1"/>
              <a:t>секьюрпаке</a:t>
            </a:r>
            <a:r>
              <a:rPr lang="ru-RU" dirty="0"/>
              <a:t> и вскрывается организаторами в </a:t>
            </a:r>
            <a:r>
              <a:rPr lang="ru-RU" dirty="0" smtClean="0"/>
              <a:t>10.00</a:t>
            </a:r>
            <a:endParaRPr lang="ru-RU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603739" y="177911"/>
            <a:ext cx="10515600" cy="726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200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Проведение ИС-11 на дому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33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9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369" y="1125414"/>
            <a:ext cx="11271739" cy="50995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Не позднее, чем за две недели до проведения итогового сочинения (изложения), руководителю ОО и ответственному </a:t>
            </a:r>
            <a:r>
              <a:rPr lang="ru-RU" dirty="0" smtClean="0"/>
              <a:t>в </a:t>
            </a:r>
            <a:r>
              <a:rPr lang="ru-RU" dirty="0"/>
              <a:t>ОО за проведение </a:t>
            </a:r>
            <a:r>
              <a:rPr lang="ru-RU" dirty="0" smtClean="0"/>
              <a:t>ИС-11 необходимо: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закончить регистрацию обучающихся на участие в </a:t>
            </a:r>
            <a:r>
              <a:rPr lang="ru-RU" dirty="0" smtClean="0"/>
              <a:t>ИС-11;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проконтролировать наличие подписей родителей на заявлении;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организовать ознакомление обучающихся и их родителей (законных представителей) с Памяткой о порядке проведения </a:t>
            </a:r>
            <a:r>
              <a:rPr lang="ru-RU" dirty="0" smtClean="0"/>
              <a:t>ИС-11;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составить списки комиссий ОО по проведению и проверке </a:t>
            </a:r>
            <a:r>
              <a:rPr lang="ru-RU" dirty="0" smtClean="0"/>
              <a:t>ИС-11</a:t>
            </a:r>
            <a:r>
              <a:rPr lang="ru-RU" dirty="0"/>
              <a:t>, утвердить приказом руководителя ОО;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внести изменения в расписание занятий ОО;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726711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Подготовка </a:t>
            </a:r>
            <a:r>
              <a:rPr lang="ru-RU" dirty="0"/>
              <a:t>к проведению ИС-11</a:t>
            </a:r>
          </a:p>
        </p:txBody>
      </p:sp>
    </p:spTree>
    <p:extLst>
      <p:ext uri="{BB962C8B-B14F-4D97-AF65-F5344CB8AC3E}">
        <p14:creationId xmlns:p14="http://schemas.microsoft.com/office/powerpoint/2010/main" val="347233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.potx" id="{5A4B875B-5745-4816-B178-ABDF140C4793}" vid="{5E868F45-8DDE-4374-83EA-7CCC435AFE6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2964</TotalTime>
  <Words>2809</Words>
  <Application>Microsoft Office PowerPoint</Application>
  <PresentationFormat>Широкоэкранный</PresentationFormat>
  <Paragraphs>446</Paragraphs>
  <Slides>64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72" baseType="lpstr">
      <vt:lpstr>Arial</vt:lpstr>
      <vt:lpstr>Calibri</vt:lpstr>
      <vt:lpstr>Cambria</vt:lpstr>
      <vt:lpstr>Century Gothic</vt:lpstr>
      <vt:lpstr>Garamond</vt:lpstr>
      <vt:lpstr>Segoe UI</vt:lpstr>
      <vt:lpstr>Wingdings</vt:lpstr>
      <vt:lpstr>Тема Office</vt:lpstr>
      <vt:lpstr>Тема: «ОРГАНИЗАЦИЯ ПРОВЕДЕНИЯ итогового сочинения (изложения)»</vt:lpstr>
      <vt:lpstr>Нормативные документы</vt:lpstr>
      <vt:lpstr>Сроки ИС-11</vt:lpstr>
      <vt:lpstr>Изложение </vt:lpstr>
      <vt:lpstr> Дополнительные условия для лиц с ОВЗ, инвалидов</vt:lpstr>
      <vt:lpstr>Дополнительные условия для лиц с ОВЗ, инвалидов</vt:lpstr>
      <vt:lpstr>Ассистенты</vt:lpstr>
      <vt:lpstr>Презентация PowerPoint</vt:lpstr>
      <vt:lpstr>Подготовка к проведению ИС-11</vt:lpstr>
      <vt:lpstr>Подготовка к проведению ИС-11</vt:lpstr>
      <vt:lpstr>Члены комиссий</vt:lpstr>
      <vt:lpstr>Члены комиссии обязаны</vt:lpstr>
      <vt:lpstr>Проверка готовности ОО к проведению ИС-11</vt:lpstr>
      <vt:lpstr>Проверка готовности ОО к проведению ИС-11</vt:lpstr>
      <vt:lpstr>Подготовка к проведению ИС-11</vt:lpstr>
      <vt:lpstr>Подготовка к проведению ИС-11</vt:lpstr>
      <vt:lpstr>Подготовка к проведению ИС-11</vt:lpstr>
      <vt:lpstr>Форма ИС-01</vt:lpstr>
      <vt:lpstr>Форма ИС-04</vt:lpstr>
      <vt:lpstr>Форма СПб-3</vt:lpstr>
      <vt:lpstr>Форма ИС-5</vt:lpstr>
      <vt:lpstr>Форма ИС-6</vt:lpstr>
      <vt:lpstr>Формы ИС-8, ИС-9</vt:lpstr>
      <vt:lpstr>Подготовка к проведению ИС-11</vt:lpstr>
      <vt:lpstr>ПРОВЕДЕНИЕ ИС-11</vt:lpstr>
      <vt:lpstr>ПРОВЕДЕНИЕ ИС-11</vt:lpstr>
      <vt:lpstr>ПРОВЕДЕНИЕ ИС-11</vt:lpstr>
      <vt:lpstr>ПРОВЕДЕНИЕ ИС-11</vt:lpstr>
      <vt:lpstr>Вход участников ИС-11</vt:lpstr>
      <vt:lpstr>Форма ИС-07</vt:lpstr>
      <vt:lpstr>Форма СПб-8</vt:lpstr>
      <vt:lpstr>На рабочем столе участника  во время проведения ИС-11</vt:lpstr>
      <vt:lpstr>Уведомление на  ИС-11</vt:lpstr>
      <vt:lpstr>Темы сочинения (изложения)</vt:lpstr>
      <vt:lpstr>Инструктаж участников</vt:lpstr>
      <vt:lpstr>Инструктаж участников</vt:lpstr>
      <vt:lpstr>Инструктаж участников</vt:lpstr>
      <vt:lpstr>Начало ИС-11</vt:lpstr>
      <vt:lpstr>Изложение</vt:lpstr>
      <vt:lpstr>Проведение ИС-11</vt:lpstr>
      <vt:lpstr>Досрочное завершение по уважительной причине</vt:lpstr>
      <vt:lpstr>Удаление</vt:lpstr>
      <vt:lpstr>Сдача в устной форме</vt:lpstr>
      <vt:lpstr>Сдача в устной форме</vt:lpstr>
      <vt:lpstr>Форма ИС-05</vt:lpstr>
      <vt:lpstr>Презентация PowerPoint</vt:lpstr>
      <vt:lpstr>В случае оформления ответов на ПК</vt:lpstr>
      <vt:lpstr>Ассистенты</vt:lpstr>
      <vt:lpstr>Завершение ИС-11</vt:lpstr>
      <vt:lpstr>Форма СПб-1</vt:lpstr>
      <vt:lpstr>Завершение ИС-11</vt:lpstr>
      <vt:lpstr>Копирование бланков ИС-11</vt:lpstr>
      <vt:lpstr>Проверка ИС-11</vt:lpstr>
      <vt:lpstr>Форма ИС-06</vt:lpstr>
      <vt:lpstr>ПРОВЕРКА ИС-11</vt:lpstr>
      <vt:lpstr>Форма СПб-02</vt:lpstr>
      <vt:lpstr>Ведомость выверки результатов</vt:lpstr>
      <vt:lpstr>Форма СПб-04</vt:lpstr>
      <vt:lpstr>Хранение материалов ИС-11</vt:lpstr>
      <vt:lpstr>ФОРМА СПб-10</vt:lpstr>
      <vt:lpstr>РЕЗУЛЬТАТЫ ИС-11</vt:lpstr>
      <vt:lpstr>ПОВТОРНАЯ ПРОВЕРКА ИС-11</vt:lpstr>
      <vt:lpstr>ПОВТОРНАЯ ПРОВЕРКА ИС-11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«Какая-то тема про очень важные вещи»</dc:title>
  <dc:creator>Dimka</dc:creator>
  <cp:lastModifiedBy>Елена А. Чаплыгина</cp:lastModifiedBy>
  <cp:revision>154</cp:revision>
  <dcterms:created xsi:type="dcterms:W3CDTF">2024-10-14T12:14:43Z</dcterms:created>
  <dcterms:modified xsi:type="dcterms:W3CDTF">2024-11-13T07:26:35Z</dcterms:modified>
</cp:coreProperties>
</file>