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74" r:id="rId2"/>
    <p:sldId id="672" r:id="rId3"/>
    <p:sldId id="673" r:id="rId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5A9"/>
    <a:srgbClr val="FFE07D"/>
    <a:srgbClr val="5B9BD5"/>
    <a:srgbClr val="FFCCCC"/>
    <a:srgbClr val="CCCCE1"/>
    <a:srgbClr val="F7F7F7"/>
    <a:srgbClr val="F3F9FA"/>
    <a:srgbClr val="FFFE7D"/>
    <a:srgbClr val="FFCC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>
      <p:cViewPr varScale="1">
        <p:scale>
          <a:sx n="109" d="100"/>
          <a:sy n="109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6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6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533757-1E10-4DCF-832B-29E8FCD8C0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36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6" y="1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6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8" tIns="45699" rIns="91398" bIns="456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182E70-795E-48B3-8F23-9863652025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844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FFFAE-3E23-41E2-91C7-2E08969BB8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50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D1264-DC4E-4280-828C-7D68055E6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6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38925" y="836613"/>
            <a:ext cx="2058988" cy="5289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29325" cy="5289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9B285-5507-4251-841C-423AAA509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3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836613"/>
            <a:ext cx="8229600" cy="5667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8A20D-A2A8-4BC1-B03B-59CC60D98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13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D81DF-EE8F-4948-B780-011D7CCDE7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15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DEBEC-BB05-4897-A576-E2E3009F8E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66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EE9E7-42D8-4BB8-95BF-2C3A15DE77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12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D416-CEF9-48A4-A428-4B9515D940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05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9ABE5-B6B1-4DB0-AB8B-46FF669E2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76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811FC-B86D-4D93-8143-25DC4361D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33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787CE-B69D-47F4-BC54-489542A271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48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FBC62-577F-4475-A78A-BC20AA6E7E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81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836613"/>
            <a:ext cx="8229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D94E2F7-6521-4A85-BEF5-F915B75440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918047"/>
            <a:ext cx="8229600" cy="566737"/>
          </a:xfrm>
        </p:spPr>
        <p:txBody>
          <a:bodyPr/>
          <a:lstStyle/>
          <a:p>
            <a:r>
              <a:rPr lang="ru-RU" b="1" dirty="0" smtClean="0"/>
              <a:t>КТГ при проведении экзаменов в 2 дня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ППЭ, которые принимают экзамены </a:t>
            </a:r>
          </a:p>
          <a:p>
            <a:pPr marL="0" indent="0">
              <a:buNone/>
            </a:pPr>
            <a:r>
              <a:rPr lang="ru-RU" sz="2800" dirty="0" smtClean="0"/>
              <a:t>3 </a:t>
            </a:r>
            <a:r>
              <a:rPr lang="ru-RU" sz="2800" dirty="0"/>
              <a:t>и 4 июня </a:t>
            </a:r>
            <a:r>
              <a:rPr lang="ru-RU" sz="2800" dirty="0" smtClean="0"/>
              <a:t>(РУС) </a:t>
            </a:r>
            <a:r>
              <a:rPr lang="ru-RU" sz="2800" b="1" dirty="0" smtClean="0"/>
              <a:t>должны </a:t>
            </a:r>
            <a:r>
              <a:rPr lang="ru-RU" sz="2800" b="1" dirty="0"/>
              <a:t>пройти КТГ на оба экзамена 2 июня до </a:t>
            </a:r>
            <a:r>
              <a:rPr lang="ru-RU" sz="2800" b="1" dirty="0" smtClean="0"/>
              <a:t>12:00</a:t>
            </a:r>
            <a:endParaRPr lang="ru-RU" sz="2800" dirty="0"/>
          </a:p>
          <a:p>
            <a:r>
              <a:rPr lang="ru-RU" sz="2800" dirty="0" smtClean="0"/>
              <a:t>ППЭ</a:t>
            </a:r>
            <a:r>
              <a:rPr lang="ru-RU" sz="2800" dirty="0"/>
              <a:t>, которые принимают экзамены </a:t>
            </a:r>
          </a:p>
          <a:p>
            <a:pPr marL="0" indent="0">
              <a:buNone/>
            </a:pPr>
            <a:r>
              <a:rPr lang="ru-RU" sz="2800" dirty="0"/>
              <a:t>21 и 22 июня </a:t>
            </a:r>
            <a:r>
              <a:rPr lang="ru-RU" sz="2800" dirty="0" smtClean="0"/>
              <a:t>(</a:t>
            </a:r>
            <a:r>
              <a:rPr lang="ru-RU" sz="2800" dirty="0" err="1" smtClean="0"/>
              <a:t>Ин.яз</a:t>
            </a:r>
            <a:r>
              <a:rPr lang="ru-RU" sz="2800" dirty="0" smtClean="0"/>
              <a:t>.(уст.)) </a:t>
            </a:r>
            <a:r>
              <a:rPr lang="ru-RU" sz="2800" b="1" dirty="0" smtClean="0"/>
              <a:t>должны </a:t>
            </a:r>
            <a:r>
              <a:rPr lang="ru-RU" sz="2800" b="1" dirty="0"/>
              <a:t>пройти КТГ на оба экзамена 20 июня до 12:00</a:t>
            </a:r>
          </a:p>
          <a:p>
            <a:r>
              <a:rPr lang="ru-RU" sz="2800" dirty="0" smtClean="0"/>
              <a:t>ППЭ</a:t>
            </a:r>
            <a:r>
              <a:rPr lang="ru-RU" sz="2800" dirty="0"/>
              <a:t>, которые принимают экзамены </a:t>
            </a:r>
          </a:p>
          <a:p>
            <a:pPr marL="0" indent="0">
              <a:buNone/>
            </a:pPr>
            <a:r>
              <a:rPr lang="ru-RU" sz="2800" dirty="0"/>
              <a:t>24 и 25 </a:t>
            </a:r>
            <a:r>
              <a:rPr lang="ru-RU" sz="2800" dirty="0" smtClean="0"/>
              <a:t>июня (ИНФ) </a:t>
            </a:r>
            <a:r>
              <a:rPr lang="ru-RU" sz="2800" b="1" dirty="0"/>
              <a:t>должны пройти КТГ на оба экзамена 23 июня до </a:t>
            </a:r>
            <a:r>
              <a:rPr lang="ru-RU" sz="2800" b="1" dirty="0" smtClean="0"/>
              <a:t>12:00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28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918047"/>
            <a:ext cx="8229600" cy="566737"/>
          </a:xfrm>
        </p:spPr>
        <p:txBody>
          <a:bodyPr/>
          <a:lstStyle/>
          <a:p>
            <a:r>
              <a:rPr lang="ru-RU" b="1" dirty="0" smtClean="0"/>
              <a:t>КЕГЭ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000" b="1" dirty="0" smtClean="0"/>
              <a:t>Участнику предоставляется :</a:t>
            </a:r>
          </a:p>
          <a:p>
            <a:pPr marL="0" indent="0">
              <a:buNone/>
            </a:pPr>
            <a:r>
              <a:rPr lang="ru-RU" sz="3000" dirty="0" smtClean="0"/>
              <a:t>1. Инструкция по использованию ПО</a:t>
            </a:r>
          </a:p>
          <a:p>
            <a:pPr marL="0" indent="0">
              <a:buNone/>
            </a:pPr>
            <a:r>
              <a:rPr lang="ru-RU" sz="3000" dirty="0" smtClean="0"/>
              <a:t>2. Черновик КЕГЭ (без слова ПРОЕКТ)</a:t>
            </a:r>
          </a:p>
          <a:p>
            <a:pPr marL="0" indent="0">
              <a:buNone/>
            </a:pPr>
            <a:r>
              <a:rPr lang="ru-RU" sz="2800" i="1" dirty="0" smtClean="0"/>
              <a:t>Файлы прилагаются к материалам совещания</a:t>
            </a:r>
          </a:p>
          <a:p>
            <a:pPr marL="0" indent="0">
              <a:buNone/>
            </a:pPr>
            <a:endParaRPr lang="ru-RU" sz="3000" dirty="0" smtClean="0"/>
          </a:p>
          <a:p>
            <a:pPr marL="0" indent="0" algn="ctr">
              <a:buNone/>
            </a:pPr>
            <a:r>
              <a:rPr lang="ru-RU" sz="3000" dirty="0" smtClean="0"/>
              <a:t>Для КЕГЭ по Информатике используется </a:t>
            </a:r>
            <a:r>
              <a:rPr lang="ru-RU" sz="3000" b="1" dirty="0" smtClean="0"/>
              <a:t>особая инструкция</a:t>
            </a:r>
            <a:r>
              <a:rPr lang="ru-RU" sz="3000" dirty="0" smtClean="0"/>
              <a:t>, </a:t>
            </a:r>
            <a:r>
              <a:rPr lang="ru-RU" sz="3000" dirty="0"/>
              <a:t>зачитываемая участникам перед началом </a:t>
            </a:r>
            <a:r>
              <a:rPr lang="ru-RU" sz="3000" dirty="0" smtClean="0"/>
              <a:t>экзамена. 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22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Подготовка ППЭ для КЕГЭ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ru-RU" sz="3000" dirty="0" smtClean="0"/>
              <a:t>Очистка диска от файлов, загруженных при КТГ и созданных участниками КЕГЭ</a:t>
            </a:r>
          </a:p>
          <a:p>
            <a:r>
              <a:rPr lang="ru-RU" sz="3000" dirty="0" smtClean="0"/>
              <a:t>Проверка работоспособности сред программирования</a:t>
            </a:r>
          </a:p>
          <a:p>
            <a:pPr marL="0" indent="0">
              <a:buNone/>
            </a:pPr>
            <a:r>
              <a:rPr lang="ru-RU" sz="3000" i="1" dirty="0" smtClean="0"/>
              <a:t>Чек-лист в материалах совещания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66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23577</TotalTime>
  <Words>140</Words>
  <Application>Microsoft Office PowerPoint</Application>
  <PresentationFormat>Экран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Arial</vt:lpstr>
      <vt:lpstr>Оформление по умолчанию</vt:lpstr>
      <vt:lpstr>КТГ при проведении экзаменов в 2 дня</vt:lpstr>
      <vt:lpstr>КЕГЭ</vt:lpstr>
      <vt:lpstr>Подготовка ППЭ для КЕГЭ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Технологические вопросы организации проведения ОГЭ по информатике</dc:title>
  <dc:creator>bvl</dc:creator>
  <cp:lastModifiedBy>Пользователь Windows</cp:lastModifiedBy>
  <cp:revision>622</cp:revision>
  <cp:lastPrinted>2021-05-13T12:52:19Z</cp:lastPrinted>
  <dcterms:created xsi:type="dcterms:W3CDTF">2016-10-12T09:11:36Z</dcterms:created>
  <dcterms:modified xsi:type="dcterms:W3CDTF">2021-05-17T07:57:49Z</dcterms:modified>
</cp:coreProperties>
</file>